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124889-1A3D-4971-995C-15A09F78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05FA8-E390-42B8-BDE7-2C224A5E0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C92-AD0F-4E9D-86DA-019D15DD3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2A99-5382-4332-BD6A-3C1A115F5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76B2-C6F9-4904-8BD7-6DDD7BF95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71C-5190-4A83-83DE-446D8374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113D2-252F-455C-A2BB-D8E07C81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7241-24B0-477C-BED0-79A790E7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B5BB9-E6EF-4B6B-952C-6EB61442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CFF8E-5679-4F7D-801F-3603F4A9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5B8B-3602-4F80-9DC5-673F586B1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2A75-B7CE-461D-8C82-4580B6C68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42F1F38-AD54-4BDA-B28D-0667C123A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/>
              <a:t>Persuasive Speeches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257800"/>
            <a:ext cx="6400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Public Speaking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Ms. </a:t>
            </a:r>
            <a:r>
              <a:rPr lang="en-US" sz="2800" dirty="0" err="1" smtClean="0"/>
              <a:t>Barath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Organization of Persuasive Speeches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924800" cy="2286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600" smtClean="0"/>
              <a:t>A. Problem/Solution Format: Speaker presents a problem and proposes a solution.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"/>
            <a:ext cx="792480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400" smtClean="0"/>
              <a:t>Tips: </a:t>
            </a:r>
          </a:p>
          <a:p>
            <a:pPr eaLnBrk="1" hangingPunct="1">
              <a:defRPr/>
            </a:pPr>
            <a:r>
              <a:rPr lang="en-US" sz="3400" smtClean="0"/>
              <a:t>Start by attracting the audience’s attention</a:t>
            </a:r>
          </a:p>
          <a:p>
            <a:pPr eaLnBrk="1" hangingPunct="1">
              <a:defRPr/>
            </a:pPr>
            <a:r>
              <a:rPr lang="en-US" sz="3400" smtClean="0"/>
              <a:t>Describe the problem precisely &amp; clearly</a:t>
            </a:r>
          </a:p>
          <a:p>
            <a:pPr eaLnBrk="1" hangingPunct="1">
              <a:defRPr/>
            </a:pPr>
            <a:r>
              <a:rPr lang="en-US" sz="3400" smtClean="0"/>
              <a:t>Be sure your solution is both realistic &amp; beneficial</a:t>
            </a:r>
          </a:p>
          <a:p>
            <a:pPr eaLnBrk="1" hangingPunct="1">
              <a:defRPr/>
            </a:pPr>
            <a:r>
              <a:rPr lang="en-US" sz="3400" smtClean="0"/>
              <a:t>Use strong &amp; interesting evidence</a:t>
            </a:r>
          </a:p>
          <a:p>
            <a:pPr eaLnBrk="1" hangingPunct="1">
              <a:defRPr/>
            </a:pPr>
            <a:r>
              <a:rPr lang="en-US" sz="3400" smtClean="0"/>
              <a:t>Keep your main goal in mind</a:t>
            </a:r>
          </a:p>
          <a:p>
            <a:pPr eaLnBrk="1" hangingPunct="1">
              <a:defRPr/>
            </a:pPr>
            <a:r>
              <a:rPr lang="en-US" sz="3400" smtClean="0"/>
              <a:t>Work at holding the audience’s attention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971800"/>
            <a:ext cx="7543800" cy="205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B. Monroe’s Motivated Sequence Format: often used in sales pitches. (You will be using this technique)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Organization of Persuasive Speeches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Monroe’s Motivated Sequence Format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543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4000" smtClean="0"/>
              <a:t>Attract &amp; focus the </a:t>
            </a:r>
            <a:r>
              <a:rPr lang="en-US" sz="4000" b="1" u="sng" smtClean="0"/>
              <a:t>attention</a:t>
            </a:r>
            <a:r>
              <a:rPr lang="en-US" sz="4000" smtClean="0"/>
              <a:t> of your audience.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4000" smtClean="0"/>
              <a:t>Need: Show the audience the problem is their own.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4000" smtClean="0"/>
              <a:t>Satisfaction: Outline your solution to the problem.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4. Visualization: Describe or show your audience what it would like when your solution is put into place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5. Call upon your audience to take </a:t>
            </a:r>
            <a:r>
              <a:rPr lang="en-US" sz="4000" b="1" u="sng" smtClean="0"/>
              <a:t>action.</a:t>
            </a:r>
            <a:r>
              <a:rPr lang="en-US" sz="400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visual aides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Visual aides are beneficial because:</a:t>
            </a:r>
          </a:p>
          <a:p>
            <a:pPr lvl="2" eaLnBrk="1" hangingPunct="1">
              <a:defRPr/>
            </a:pPr>
            <a:r>
              <a:rPr lang="en-US" sz="3200" smtClean="0"/>
              <a:t>They help the audience visualize your solution</a:t>
            </a:r>
          </a:p>
          <a:p>
            <a:pPr lvl="2" eaLnBrk="1" hangingPunct="1">
              <a:defRPr/>
            </a:pPr>
            <a:r>
              <a:rPr lang="en-US" sz="3200" smtClean="0"/>
              <a:t>“Drives home” your key elements</a:t>
            </a:r>
          </a:p>
          <a:p>
            <a:pPr lvl="2" eaLnBrk="1" hangingPunct="1">
              <a:defRPr/>
            </a:pPr>
            <a:r>
              <a:rPr lang="en-US" sz="3200" smtClean="0"/>
              <a:t>Shows your audience (in our case your client) that you have put in effort and have taken the project/speech seriously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Visual Aides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PowerPoint presentation</a:t>
            </a:r>
          </a:p>
          <a:p>
            <a:pPr eaLnBrk="1" hangingPunct="1">
              <a:defRPr/>
            </a:pPr>
            <a:r>
              <a:rPr lang="en-US" sz="3600" smtClean="0"/>
              <a:t>Models</a:t>
            </a:r>
          </a:p>
          <a:p>
            <a:pPr eaLnBrk="1" hangingPunct="1">
              <a:defRPr/>
            </a:pPr>
            <a:r>
              <a:rPr lang="en-US" sz="3600" smtClean="0"/>
              <a:t>Charts</a:t>
            </a:r>
          </a:p>
          <a:p>
            <a:pPr eaLnBrk="1" hangingPunct="1">
              <a:defRPr/>
            </a:pPr>
            <a:r>
              <a:rPr lang="en-US" sz="3600" smtClean="0"/>
              <a:t>Diagrams</a:t>
            </a:r>
          </a:p>
          <a:p>
            <a:pPr eaLnBrk="1" hangingPunct="1">
              <a:defRPr/>
            </a:pPr>
            <a:r>
              <a:rPr lang="en-US" sz="3600" smtClean="0"/>
              <a:t>Maps</a:t>
            </a:r>
          </a:p>
          <a:p>
            <a:pPr eaLnBrk="1" hangingPunct="1">
              <a:defRPr/>
            </a:pPr>
            <a:r>
              <a:rPr lang="en-US" sz="3600" smtClean="0"/>
              <a:t>Pictures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Tips for Using Visual Aides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848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Keep the design simple</a:t>
            </a:r>
          </a:p>
          <a:p>
            <a:pPr eaLnBrk="1" hangingPunct="1">
              <a:defRPr/>
            </a:pPr>
            <a:r>
              <a:rPr lang="en-US" sz="3600" smtClean="0"/>
              <a:t>Make sure it is large enough to see –or- have handouts for everyone</a:t>
            </a:r>
          </a:p>
          <a:p>
            <a:pPr eaLnBrk="1" hangingPunct="1">
              <a:defRPr/>
            </a:pPr>
            <a:r>
              <a:rPr lang="en-US" sz="3600" smtClean="0"/>
              <a:t>Label all items for clear identification</a:t>
            </a:r>
          </a:p>
          <a:p>
            <a:pPr eaLnBrk="1" hangingPunct="1">
              <a:defRPr/>
            </a:pPr>
            <a:r>
              <a:rPr lang="en-US" sz="3600" smtClean="0"/>
              <a:t>Don’t display the visual until you are ready to discuss it; remove it when finished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Persuasive Speeches	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Persuasion is used when you try to change how someone thinks, feels, or behaves.</a:t>
            </a:r>
          </a:p>
          <a:p>
            <a:pPr eaLnBrk="1" hangingPunct="1">
              <a:defRPr/>
            </a:pPr>
            <a:r>
              <a:rPr lang="en-US" sz="4000" smtClean="0"/>
              <a:t>Persuasion also helps strengthen a view, attitude, or pattern of behavior that already exists.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The persuasive speaker is a leader; the informative speaker is a teacher.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Persuasive speaking more often involves emotional appeals that are out of place in speeches to inform.</a:t>
            </a:r>
            <a:r>
              <a:rPr lang="en-US" sz="3400" smtClean="0"/>
              <a:t> 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Persuasion Speeches v.s. Informative Speeches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Persuasion Speeches v.s. Informative Speeches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124200"/>
            <a:ext cx="75438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Persuasive speaking urges us to choose from among options; informative speaking reveals and clarifies options.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0"/>
            <a:ext cx="7543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Persuasive speaking asks the audience for more commitment than does informative speaking.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Persuasion Speeches v.s. Informative Speeches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543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4300" smtClean="0"/>
              <a:t>The ethical obligations for persuasive speakers are even greater than for informative speakers.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Persuasion Speeches v.s. Informative Speeches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Types of Persuasive Speeches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4000" smtClean="0"/>
              <a:t>Question of Fact: argument involves a real event or issue that can be viewed as either true or false.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			ex. The Detroit Tigers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			will 	win the World Series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smtClean="0"/>
              <a:t>			in 2006.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smtClean="0"/>
              <a:t>2. Question of Value: where we argue something is right or wrong, moral or immoral, or better or worse than another thing.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smtClean="0"/>
              <a:t>			ex. It is better for 				couples to 	live together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smtClean="0"/>
              <a:t>			before marriage</a:t>
            </a:r>
            <a:r>
              <a:rPr lang="en-US" sz="2400" smtClean="0"/>
              <a:t>. 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Types of Persuasive Speeches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3. Question of Policy: argument that proposes a change in an existing plan of action. Here we argue that X should do 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			ex. Lake Shore High 			School should adopt an 			open campus lunch policy.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Types of Persuasive Speeches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117</TotalTime>
  <Words>476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Times New Roman</vt:lpstr>
      <vt:lpstr>Shimmer</vt:lpstr>
      <vt:lpstr>Persuasive Speeches</vt:lpstr>
      <vt:lpstr>Persuasive Speeches </vt:lpstr>
      <vt:lpstr>Persuasion Speeches v.s. Informative Speeches</vt:lpstr>
      <vt:lpstr>Persuasion Speeches v.s. Informative Speeches</vt:lpstr>
      <vt:lpstr>Persuasion Speeches v.s. Informative Speeches</vt:lpstr>
      <vt:lpstr>Persuasion Speeches v.s. Informative Speeches</vt:lpstr>
      <vt:lpstr>Types of Persuasive Speeches</vt:lpstr>
      <vt:lpstr>Types of Persuasive Speeches</vt:lpstr>
      <vt:lpstr>Types of Persuasive Speeches</vt:lpstr>
      <vt:lpstr>Organization of Persuasive Speeches</vt:lpstr>
      <vt:lpstr>Slide 11</vt:lpstr>
      <vt:lpstr>Organization of Persuasive Speeches</vt:lpstr>
      <vt:lpstr>Monroe’s Motivated Sequence Format</vt:lpstr>
      <vt:lpstr>Slide 14</vt:lpstr>
      <vt:lpstr>Using visual aides</vt:lpstr>
      <vt:lpstr>Types of Visual Aides</vt:lpstr>
      <vt:lpstr>Tips for Using Visual Aides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Speeches</dc:title>
  <dc:creator>Lisa Wallis</dc:creator>
  <cp:lastModifiedBy>dawn marie barath</cp:lastModifiedBy>
  <cp:revision>6</cp:revision>
  <cp:lastPrinted>1601-01-01T00:00:00Z</cp:lastPrinted>
  <dcterms:created xsi:type="dcterms:W3CDTF">2006-10-09T20:59:12Z</dcterms:created>
  <dcterms:modified xsi:type="dcterms:W3CDTF">2012-09-11T20:06:35Z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