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sldIdLst>
    <p:sldId id="256" r:id="rId2"/>
    <p:sldId id="257" r:id="rId3"/>
    <p:sldId id="258" r:id="rId4"/>
    <p:sldId id="259" r:id="rId5"/>
    <p:sldId id="260" r:id="rId6"/>
    <p:sldId id="261" r:id="rId7"/>
    <p:sldId id="262" r:id="rId8"/>
    <p:sldId id="263" r:id="rId9"/>
    <p:sldId id="264" r:id="rId10"/>
    <p:sldId id="270" r:id="rId11"/>
    <p:sldId id="271" r:id="rId12"/>
    <p:sldId id="265" r:id="rId13"/>
    <p:sldId id="266" r:id="rId14"/>
    <p:sldId id="267" r:id="rId15"/>
    <p:sldId id="268" r:id="rId16"/>
    <p:sldId id="269" r:id="rId1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77" d="100"/>
          <a:sy n="77" d="100"/>
        </p:scale>
        <p:origin x="-84" y="-8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146" name="Group 2"/>
          <p:cNvGrpSpPr>
            <a:grpSpLocks/>
          </p:cNvGrpSpPr>
          <p:nvPr/>
        </p:nvGrpSpPr>
        <p:grpSpPr bwMode="auto">
          <a:xfrm>
            <a:off x="177800" y="230188"/>
            <a:ext cx="203200" cy="6503987"/>
            <a:chOff x="112" y="145"/>
            <a:chExt cx="128" cy="4097"/>
          </a:xfrm>
        </p:grpSpPr>
        <p:sp>
          <p:nvSpPr>
            <p:cNvPr id="6147" name="Rectangle 3"/>
            <p:cNvSpPr>
              <a:spLocks noChangeArrowheads="1"/>
            </p:cNvSpPr>
            <p:nvPr/>
          </p:nvSpPr>
          <p:spPr bwMode="auto">
            <a:xfrm flipH="1">
              <a:off x="192" y="162"/>
              <a:ext cx="48" cy="4080"/>
            </a:xfrm>
            <a:prstGeom prst="rect">
              <a:avLst/>
            </a:prstGeom>
            <a:gradFill rotWithShape="0">
              <a:gsLst>
                <a:gs pos="0">
                  <a:schemeClr val="bg1"/>
                </a:gs>
                <a:gs pos="100000">
                  <a:schemeClr val="folHlink"/>
                </a:gs>
              </a:gsLst>
              <a:lin ang="5400000" scaled="1"/>
            </a:gradFill>
            <a:ln w="9525">
              <a:noFill/>
              <a:miter lim="800000"/>
              <a:headEnd/>
              <a:tailEnd/>
            </a:ln>
            <a:effectLst/>
          </p:spPr>
          <p:txBody>
            <a:bodyPr wrap="none" anchor="ctr"/>
            <a:lstStyle/>
            <a:p>
              <a:endParaRPr lang="en-US"/>
            </a:p>
          </p:txBody>
        </p:sp>
        <p:sp>
          <p:nvSpPr>
            <p:cNvPr id="6148" name="Rectangle 4"/>
            <p:cNvSpPr>
              <a:spLocks noChangeArrowheads="1"/>
            </p:cNvSpPr>
            <p:nvPr/>
          </p:nvSpPr>
          <p:spPr bwMode="auto">
            <a:xfrm>
              <a:off x="112" y="145"/>
              <a:ext cx="48" cy="3941"/>
            </a:xfrm>
            <a:prstGeom prst="rect">
              <a:avLst/>
            </a:prstGeom>
            <a:gradFill rotWithShape="0">
              <a:gsLst>
                <a:gs pos="0">
                  <a:schemeClr val="bg1"/>
                </a:gs>
                <a:gs pos="100000">
                  <a:schemeClr val="hlink"/>
                </a:gs>
              </a:gsLst>
              <a:lin ang="5400000" scaled="1"/>
            </a:gradFill>
            <a:ln w="9525">
              <a:noFill/>
              <a:miter lim="800000"/>
              <a:headEnd/>
              <a:tailEnd/>
            </a:ln>
            <a:effectLst/>
          </p:spPr>
          <p:txBody>
            <a:bodyPr wrap="none" anchor="ctr"/>
            <a:lstStyle/>
            <a:p>
              <a:pPr algn="ctr"/>
              <a:endParaRPr lang="en-US"/>
            </a:p>
          </p:txBody>
        </p:sp>
      </p:grpSp>
      <p:grpSp>
        <p:nvGrpSpPr>
          <p:cNvPr id="6149" name="Group 5"/>
          <p:cNvGrpSpPr>
            <a:grpSpLocks/>
          </p:cNvGrpSpPr>
          <p:nvPr/>
        </p:nvGrpSpPr>
        <p:grpSpPr bwMode="auto">
          <a:xfrm>
            <a:off x="8793163" y="220663"/>
            <a:ext cx="198437" cy="6408737"/>
            <a:chOff x="5539" y="139"/>
            <a:chExt cx="125" cy="4037"/>
          </a:xfrm>
        </p:grpSpPr>
        <p:sp>
          <p:nvSpPr>
            <p:cNvPr id="6150" name="Rectangle 6"/>
            <p:cNvSpPr>
              <a:spLocks noChangeArrowheads="1"/>
            </p:cNvSpPr>
            <p:nvPr/>
          </p:nvSpPr>
          <p:spPr bwMode="auto">
            <a:xfrm rot="-10800000" flipH="1" flipV="1">
              <a:off x="5621" y="139"/>
              <a:ext cx="43" cy="3989"/>
            </a:xfrm>
            <a:prstGeom prst="rect">
              <a:avLst/>
            </a:prstGeom>
            <a:gradFill rotWithShape="0">
              <a:gsLst>
                <a:gs pos="0">
                  <a:schemeClr val="accent1"/>
                </a:gs>
                <a:gs pos="100000">
                  <a:schemeClr val="bg1"/>
                </a:gs>
              </a:gsLst>
              <a:lin ang="5400000" scaled="1"/>
            </a:gradFill>
            <a:ln w="9525">
              <a:noFill/>
              <a:miter lim="800000"/>
              <a:headEnd/>
              <a:tailEnd/>
            </a:ln>
            <a:effectLst/>
          </p:spPr>
          <p:txBody>
            <a:bodyPr wrap="none" anchor="ctr"/>
            <a:lstStyle/>
            <a:p>
              <a:endParaRPr lang="en-US"/>
            </a:p>
          </p:txBody>
        </p:sp>
        <p:sp>
          <p:nvSpPr>
            <p:cNvPr id="6151" name="Rectangle 7"/>
            <p:cNvSpPr>
              <a:spLocks noChangeArrowheads="1"/>
            </p:cNvSpPr>
            <p:nvPr/>
          </p:nvSpPr>
          <p:spPr bwMode="auto">
            <a:xfrm rot="10800000" flipV="1">
              <a:off x="5539" y="240"/>
              <a:ext cx="49" cy="3936"/>
            </a:xfrm>
            <a:prstGeom prst="rect">
              <a:avLst/>
            </a:prstGeom>
            <a:gradFill rotWithShape="0">
              <a:gsLst>
                <a:gs pos="0">
                  <a:schemeClr val="accent2"/>
                </a:gs>
                <a:gs pos="100000">
                  <a:schemeClr val="bg1"/>
                </a:gs>
              </a:gsLst>
              <a:lin ang="5400000" scaled="1"/>
            </a:gradFill>
            <a:ln w="9525">
              <a:noFill/>
              <a:miter lim="800000"/>
              <a:headEnd/>
              <a:tailEnd/>
            </a:ln>
            <a:effectLst/>
          </p:spPr>
          <p:txBody>
            <a:bodyPr wrap="none" anchor="ctr"/>
            <a:lstStyle/>
            <a:p>
              <a:endParaRPr lang="en-US"/>
            </a:p>
          </p:txBody>
        </p:sp>
      </p:grpSp>
      <p:grpSp>
        <p:nvGrpSpPr>
          <p:cNvPr id="6152" name="Group 8"/>
          <p:cNvGrpSpPr>
            <a:grpSpLocks/>
          </p:cNvGrpSpPr>
          <p:nvPr/>
        </p:nvGrpSpPr>
        <p:grpSpPr bwMode="auto">
          <a:xfrm>
            <a:off x="412750" y="6477000"/>
            <a:ext cx="8686800" cy="228600"/>
            <a:chOff x="260" y="4080"/>
            <a:chExt cx="5472" cy="144"/>
          </a:xfrm>
        </p:grpSpPr>
        <p:sp>
          <p:nvSpPr>
            <p:cNvPr id="6153" name="Rectangle 9"/>
            <p:cNvSpPr>
              <a:spLocks noChangeArrowheads="1"/>
            </p:cNvSpPr>
            <p:nvPr/>
          </p:nvSpPr>
          <p:spPr bwMode="auto">
            <a:xfrm rot="5400000" flipV="1">
              <a:off x="2972" y="1368"/>
              <a:ext cx="48" cy="5472"/>
            </a:xfrm>
            <a:prstGeom prst="rect">
              <a:avLst/>
            </a:prstGeom>
            <a:gradFill rotWithShape="0">
              <a:gsLst>
                <a:gs pos="0">
                  <a:schemeClr val="bg1"/>
                </a:gs>
                <a:gs pos="100000">
                  <a:schemeClr val="accent1"/>
                </a:gs>
              </a:gsLst>
              <a:lin ang="0" scaled="1"/>
            </a:gradFill>
            <a:ln w="9525">
              <a:noFill/>
              <a:miter lim="800000"/>
              <a:headEnd/>
              <a:tailEnd/>
            </a:ln>
            <a:effectLst/>
          </p:spPr>
          <p:txBody>
            <a:bodyPr wrap="none" anchor="ctr"/>
            <a:lstStyle/>
            <a:p>
              <a:endParaRPr lang="en-US"/>
            </a:p>
          </p:txBody>
        </p:sp>
        <p:sp>
          <p:nvSpPr>
            <p:cNvPr id="6154" name="Rectangle 10"/>
            <p:cNvSpPr>
              <a:spLocks noChangeArrowheads="1"/>
            </p:cNvSpPr>
            <p:nvPr/>
          </p:nvSpPr>
          <p:spPr bwMode="auto">
            <a:xfrm rot="5400000" flipV="1">
              <a:off x="2914" y="1522"/>
              <a:ext cx="48" cy="5355"/>
            </a:xfrm>
            <a:prstGeom prst="rect">
              <a:avLst/>
            </a:prstGeom>
            <a:gradFill rotWithShape="0">
              <a:gsLst>
                <a:gs pos="0">
                  <a:schemeClr val="bg1"/>
                </a:gs>
                <a:gs pos="100000">
                  <a:schemeClr val="hlink"/>
                </a:gs>
              </a:gsLst>
              <a:lin ang="0" scaled="1"/>
            </a:gradFill>
            <a:ln w="9525">
              <a:noFill/>
              <a:miter lim="800000"/>
              <a:headEnd/>
              <a:tailEnd/>
            </a:ln>
            <a:effectLst/>
          </p:spPr>
          <p:txBody>
            <a:bodyPr wrap="none" anchor="ctr"/>
            <a:lstStyle/>
            <a:p>
              <a:endParaRPr lang="en-US"/>
            </a:p>
          </p:txBody>
        </p:sp>
      </p:grpSp>
      <p:grpSp>
        <p:nvGrpSpPr>
          <p:cNvPr id="6155" name="Group 11"/>
          <p:cNvGrpSpPr>
            <a:grpSpLocks/>
          </p:cNvGrpSpPr>
          <p:nvPr/>
        </p:nvGrpSpPr>
        <p:grpSpPr bwMode="auto">
          <a:xfrm>
            <a:off x="76200" y="176213"/>
            <a:ext cx="8745538" cy="161925"/>
            <a:chOff x="48" y="111"/>
            <a:chExt cx="5509" cy="102"/>
          </a:xfrm>
        </p:grpSpPr>
        <p:sp>
          <p:nvSpPr>
            <p:cNvPr id="6156" name="Rectangle 12"/>
            <p:cNvSpPr>
              <a:spLocks noChangeArrowheads="1"/>
            </p:cNvSpPr>
            <p:nvPr/>
          </p:nvSpPr>
          <p:spPr bwMode="auto">
            <a:xfrm rot="5400000" flipV="1">
              <a:off x="2853" y="-2491"/>
              <a:ext cx="37" cy="5371"/>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lstStyle/>
            <a:p>
              <a:endParaRPr lang="en-US"/>
            </a:p>
          </p:txBody>
        </p:sp>
        <p:sp>
          <p:nvSpPr>
            <p:cNvPr id="6157" name="Rectangle 13"/>
            <p:cNvSpPr>
              <a:spLocks noChangeArrowheads="1"/>
            </p:cNvSpPr>
            <p:nvPr/>
          </p:nvSpPr>
          <p:spPr bwMode="auto">
            <a:xfrm rot="5400000" flipV="1">
              <a:off x="2784" y="-2625"/>
              <a:ext cx="38" cy="5509"/>
            </a:xfrm>
            <a:prstGeom prst="rect">
              <a:avLst/>
            </a:prstGeom>
            <a:gradFill rotWithShape="0">
              <a:gsLst>
                <a:gs pos="0">
                  <a:schemeClr val="accent1"/>
                </a:gs>
                <a:gs pos="100000">
                  <a:schemeClr val="bg1"/>
                </a:gs>
              </a:gsLst>
              <a:lin ang="0" scaled="1"/>
            </a:gradFill>
            <a:ln w="9525">
              <a:noFill/>
              <a:miter lim="800000"/>
              <a:headEnd/>
              <a:tailEnd/>
            </a:ln>
            <a:effectLst/>
          </p:spPr>
          <p:txBody>
            <a:bodyPr wrap="none" anchor="ctr"/>
            <a:lstStyle/>
            <a:p>
              <a:endParaRPr lang="en-US"/>
            </a:p>
          </p:txBody>
        </p:sp>
      </p:grpSp>
      <p:sp>
        <p:nvSpPr>
          <p:cNvPr id="6158" name="Rectangle 14"/>
          <p:cNvSpPr>
            <a:spLocks noGrp="1" noChangeArrowheads="1"/>
          </p:cNvSpPr>
          <p:nvPr>
            <p:ph type="ctrTitle" sz="quarter"/>
          </p:nvPr>
        </p:nvSpPr>
        <p:spPr>
          <a:xfrm>
            <a:off x="685800" y="1981200"/>
            <a:ext cx="7772400" cy="1143000"/>
          </a:xfrm>
        </p:spPr>
        <p:txBody>
          <a:bodyPr anchor="ctr"/>
          <a:lstStyle>
            <a:lvl1pPr algn="ctr">
              <a:defRPr sz="4000">
                <a:solidFill>
                  <a:schemeClr val="tx1"/>
                </a:solidFill>
              </a:defRPr>
            </a:lvl1pPr>
          </a:lstStyle>
          <a:p>
            <a:r>
              <a:rPr lang="en-US"/>
              <a:t>Click to edit Master title style</a:t>
            </a:r>
          </a:p>
        </p:txBody>
      </p:sp>
      <p:sp>
        <p:nvSpPr>
          <p:cNvPr id="6159" name="Rectangle 15"/>
          <p:cNvSpPr>
            <a:spLocks noGrp="1" noChangeArrowheads="1"/>
          </p:cNvSpPr>
          <p:nvPr>
            <p:ph type="subTitle" sz="quarter" idx="1"/>
          </p:nvPr>
        </p:nvSpPr>
        <p:spPr>
          <a:xfrm>
            <a:off x="1371600" y="3886200"/>
            <a:ext cx="6400800" cy="1752600"/>
          </a:xfrm>
        </p:spPr>
        <p:txBody>
          <a:bodyPr/>
          <a:lstStyle>
            <a:lvl1pPr marL="0" indent="0" algn="ctr">
              <a:buFontTx/>
              <a:buNone/>
              <a:defRPr sz="2800"/>
            </a:lvl1pPr>
          </a:lstStyle>
          <a:p>
            <a:r>
              <a:rPr lang="en-US"/>
              <a:t>Click to edit Master subtitle style</a:t>
            </a:r>
          </a:p>
        </p:txBody>
      </p:sp>
      <p:sp>
        <p:nvSpPr>
          <p:cNvPr id="6160" name="Rectangle 16"/>
          <p:cNvSpPr>
            <a:spLocks noGrp="1" noChangeArrowheads="1"/>
          </p:cNvSpPr>
          <p:nvPr>
            <p:ph type="dt" sz="quarter" idx="2"/>
          </p:nvPr>
        </p:nvSpPr>
        <p:spPr>
          <a:xfrm>
            <a:off x="439738" y="5989638"/>
            <a:ext cx="1905000" cy="457200"/>
          </a:xfrm>
        </p:spPr>
        <p:txBody>
          <a:bodyPr/>
          <a:lstStyle>
            <a:lvl1pPr>
              <a:defRPr/>
            </a:lvl1pPr>
          </a:lstStyle>
          <a:p>
            <a:endParaRPr lang="en-US"/>
          </a:p>
        </p:txBody>
      </p:sp>
      <p:sp>
        <p:nvSpPr>
          <p:cNvPr id="6161" name="Rectangle 17"/>
          <p:cNvSpPr>
            <a:spLocks noGrp="1" noChangeArrowheads="1"/>
          </p:cNvSpPr>
          <p:nvPr>
            <p:ph type="ftr" sz="quarter" idx="3"/>
          </p:nvPr>
        </p:nvSpPr>
        <p:spPr>
          <a:xfrm>
            <a:off x="3135313" y="6002338"/>
            <a:ext cx="2895600" cy="457200"/>
          </a:xfrm>
        </p:spPr>
        <p:txBody>
          <a:bodyPr/>
          <a:lstStyle>
            <a:lvl1pPr>
              <a:defRPr/>
            </a:lvl1pPr>
          </a:lstStyle>
          <a:p>
            <a:endParaRPr lang="en-US"/>
          </a:p>
        </p:txBody>
      </p:sp>
      <p:sp>
        <p:nvSpPr>
          <p:cNvPr id="6162" name="Rectangle 18"/>
          <p:cNvSpPr>
            <a:spLocks noGrp="1" noChangeArrowheads="1"/>
          </p:cNvSpPr>
          <p:nvPr>
            <p:ph type="sldNum" sz="quarter" idx="4"/>
          </p:nvPr>
        </p:nvSpPr>
        <p:spPr>
          <a:xfrm>
            <a:off x="6800850" y="5978525"/>
            <a:ext cx="1905000" cy="457200"/>
          </a:xfrm>
        </p:spPr>
        <p:txBody>
          <a:bodyPr/>
          <a:lstStyle>
            <a:lvl1pPr>
              <a:defRPr/>
            </a:lvl1pPr>
          </a:lstStyle>
          <a:p>
            <a:fld id="{1D1C78B3-CF03-4902-82B7-C422151AFE37}" type="slidenum">
              <a:rPr lang="en-US"/>
              <a:pPr/>
              <a:t>‹#›</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additive="base">
                                        <p:cTn id="7" dur="500" fill="hold"/>
                                        <p:tgtEl>
                                          <p:spTgt spid="6146"/>
                                        </p:tgtEl>
                                        <p:attrNameLst>
                                          <p:attrName>ppt_x</p:attrName>
                                        </p:attrNameLst>
                                      </p:cBhvr>
                                      <p:tavLst>
                                        <p:tav tm="0">
                                          <p:val>
                                            <p:strVal val="#ppt_x"/>
                                          </p:val>
                                        </p:tav>
                                        <p:tav tm="100000">
                                          <p:val>
                                            <p:strVal val="#ppt_x"/>
                                          </p:val>
                                        </p:tav>
                                      </p:tavLst>
                                    </p:anim>
                                    <p:anim calcmode="lin" valueType="num">
                                      <p:cBhvr additive="base">
                                        <p:cTn id="8" dur="500" fill="hold"/>
                                        <p:tgtEl>
                                          <p:spTgt spid="6146"/>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6152"/>
                                        </p:tgtEl>
                                        <p:attrNameLst>
                                          <p:attrName>style.visibility</p:attrName>
                                        </p:attrNameLst>
                                      </p:cBhvr>
                                      <p:to>
                                        <p:strVal val="visible"/>
                                      </p:to>
                                    </p:set>
                                    <p:anim calcmode="lin" valueType="num">
                                      <p:cBhvr additive="base">
                                        <p:cTn id="12" dur="500" fill="hold"/>
                                        <p:tgtEl>
                                          <p:spTgt spid="6152"/>
                                        </p:tgtEl>
                                        <p:attrNameLst>
                                          <p:attrName>ppt_x</p:attrName>
                                        </p:attrNameLst>
                                      </p:cBhvr>
                                      <p:tavLst>
                                        <p:tav tm="0">
                                          <p:val>
                                            <p:strVal val="0-#ppt_w/2"/>
                                          </p:val>
                                        </p:tav>
                                        <p:tav tm="100000">
                                          <p:val>
                                            <p:strVal val="#ppt_x"/>
                                          </p:val>
                                        </p:tav>
                                      </p:tavLst>
                                    </p:anim>
                                    <p:anim calcmode="lin" valueType="num">
                                      <p:cBhvr additive="base">
                                        <p:cTn id="13" dur="500" fill="hold"/>
                                        <p:tgtEl>
                                          <p:spTgt spid="6152"/>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6149"/>
                                        </p:tgtEl>
                                        <p:attrNameLst>
                                          <p:attrName>style.visibility</p:attrName>
                                        </p:attrNameLst>
                                      </p:cBhvr>
                                      <p:to>
                                        <p:strVal val="visible"/>
                                      </p:to>
                                    </p:set>
                                    <p:anim calcmode="lin" valueType="num">
                                      <p:cBhvr additive="base">
                                        <p:cTn id="17" dur="500" fill="hold"/>
                                        <p:tgtEl>
                                          <p:spTgt spid="6149"/>
                                        </p:tgtEl>
                                        <p:attrNameLst>
                                          <p:attrName>ppt_x</p:attrName>
                                        </p:attrNameLst>
                                      </p:cBhvr>
                                      <p:tavLst>
                                        <p:tav tm="0">
                                          <p:val>
                                            <p:strVal val="#ppt_x"/>
                                          </p:val>
                                        </p:tav>
                                        <p:tav tm="100000">
                                          <p:val>
                                            <p:strVal val="#ppt_x"/>
                                          </p:val>
                                        </p:tav>
                                      </p:tavLst>
                                    </p:anim>
                                    <p:anim calcmode="lin" valueType="num">
                                      <p:cBhvr additive="base">
                                        <p:cTn id="18" dur="500" fill="hold"/>
                                        <p:tgtEl>
                                          <p:spTgt spid="6149"/>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2" fill="hold" nodeType="afterEffect">
                                  <p:stCondLst>
                                    <p:cond delay="0"/>
                                  </p:stCondLst>
                                  <p:childTnLst>
                                    <p:set>
                                      <p:cBhvr>
                                        <p:cTn id="21" dur="1" fill="hold">
                                          <p:stCondLst>
                                            <p:cond delay="0"/>
                                          </p:stCondLst>
                                        </p:cTn>
                                        <p:tgtEl>
                                          <p:spTgt spid="6155"/>
                                        </p:tgtEl>
                                        <p:attrNameLst>
                                          <p:attrName>style.visibility</p:attrName>
                                        </p:attrNameLst>
                                      </p:cBhvr>
                                      <p:to>
                                        <p:strVal val="visible"/>
                                      </p:to>
                                    </p:set>
                                    <p:anim calcmode="lin" valueType="num">
                                      <p:cBhvr additive="base">
                                        <p:cTn id="22" dur="500" fill="hold"/>
                                        <p:tgtEl>
                                          <p:spTgt spid="6155"/>
                                        </p:tgtEl>
                                        <p:attrNameLst>
                                          <p:attrName>ppt_x</p:attrName>
                                        </p:attrNameLst>
                                      </p:cBhvr>
                                      <p:tavLst>
                                        <p:tav tm="0">
                                          <p:val>
                                            <p:strVal val="1+#ppt_w/2"/>
                                          </p:val>
                                        </p:tav>
                                        <p:tav tm="100000">
                                          <p:val>
                                            <p:strVal val="#ppt_x"/>
                                          </p:val>
                                        </p:tav>
                                      </p:tavLst>
                                    </p:anim>
                                    <p:anim calcmode="lin" valueType="num">
                                      <p:cBhvr additive="base">
                                        <p:cTn id="23" dur="500" fill="hold"/>
                                        <p:tgtEl>
                                          <p:spTgt spid="615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F440B21-3989-4154-95CF-B53C0B76EEA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189F57D-80FB-4A36-BEA7-B07B1BE461A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EE53EDE-3535-413A-9907-D3BB139797B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E473150-3D19-4680-A353-32A95CB8F753}"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752600"/>
            <a:ext cx="3810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52600"/>
            <a:ext cx="3810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D9C1B20-387A-4B58-AA8B-9A6E85F35E55}"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D35626D-C0CE-41A8-B011-0756F389054D}"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D1F0BB4B-00A8-4F12-B6B8-776DB9390E7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1076AFFE-18D4-4A31-AA58-9BA7EF9AF8C5}"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B68BE25-BCFB-46C3-9332-96FA57B0781E}"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77DEC35-1C6E-4DB6-A907-04581CC3940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122" name="Group 2"/>
          <p:cNvGrpSpPr>
            <a:grpSpLocks/>
          </p:cNvGrpSpPr>
          <p:nvPr/>
        </p:nvGrpSpPr>
        <p:grpSpPr bwMode="auto">
          <a:xfrm>
            <a:off x="177800" y="230188"/>
            <a:ext cx="203200" cy="6503987"/>
            <a:chOff x="112" y="145"/>
            <a:chExt cx="128" cy="4097"/>
          </a:xfrm>
        </p:grpSpPr>
        <p:sp>
          <p:nvSpPr>
            <p:cNvPr id="5123" name="Rectangle 3"/>
            <p:cNvSpPr>
              <a:spLocks noChangeArrowheads="1"/>
            </p:cNvSpPr>
            <p:nvPr/>
          </p:nvSpPr>
          <p:spPr bwMode="auto">
            <a:xfrm flipH="1">
              <a:off x="192" y="162"/>
              <a:ext cx="48" cy="4080"/>
            </a:xfrm>
            <a:prstGeom prst="rect">
              <a:avLst/>
            </a:prstGeom>
            <a:gradFill rotWithShape="0">
              <a:gsLst>
                <a:gs pos="0">
                  <a:schemeClr val="bg1"/>
                </a:gs>
                <a:gs pos="100000">
                  <a:schemeClr val="folHlink"/>
                </a:gs>
              </a:gsLst>
              <a:lin ang="5400000" scaled="1"/>
            </a:gradFill>
            <a:ln w="9525">
              <a:noFill/>
              <a:miter lim="800000"/>
              <a:headEnd/>
              <a:tailEnd/>
            </a:ln>
            <a:effectLst/>
          </p:spPr>
          <p:txBody>
            <a:bodyPr wrap="none" anchor="ctr"/>
            <a:lstStyle/>
            <a:p>
              <a:endParaRPr lang="en-US"/>
            </a:p>
          </p:txBody>
        </p:sp>
        <p:sp>
          <p:nvSpPr>
            <p:cNvPr id="5124" name="Rectangle 4"/>
            <p:cNvSpPr>
              <a:spLocks noChangeArrowheads="1"/>
            </p:cNvSpPr>
            <p:nvPr/>
          </p:nvSpPr>
          <p:spPr bwMode="auto">
            <a:xfrm>
              <a:off x="112" y="145"/>
              <a:ext cx="48" cy="3941"/>
            </a:xfrm>
            <a:prstGeom prst="rect">
              <a:avLst/>
            </a:prstGeom>
            <a:gradFill rotWithShape="0">
              <a:gsLst>
                <a:gs pos="0">
                  <a:schemeClr val="bg1"/>
                </a:gs>
                <a:gs pos="100000">
                  <a:schemeClr val="hlink"/>
                </a:gs>
              </a:gsLst>
              <a:lin ang="5400000" scaled="1"/>
            </a:gradFill>
            <a:ln w="9525">
              <a:noFill/>
              <a:miter lim="800000"/>
              <a:headEnd/>
              <a:tailEnd/>
            </a:ln>
            <a:effectLst/>
          </p:spPr>
          <p:txBody>
            <a:bodyPr wrap="none" anchor="ctr"/>
            <a:lstStyle/>
            <a:p>
              <a:pPr algn="ctr"/>
              <a:endParaRPr lang="en-US"/>
            </a:p>
          </p:txBody>
        </p:sp>
      </p:grpSp>
      <p:grpSp>
        <p:nvGrpSpPr>
          <p:cNvPr id="5125" name="Group 5"/>
          <p:cNvGrpSpPr>
            <a:grpSpLocks/>
          </p:cNvGrpSpPr>
          <p:nvPr/>
        </p:nvGrpSpPr>
        <p:grpSpPr bwMode="auto">
          <a:xfrm>
            <a:off x="8793163" y="220663"/>
            <a:ext cx="198437" cy="6408737"/>
            <a:chOff x="5539" y="139"/>
            <a:chExt cx="125" cy="4037"/>
          </a:xfrm>
        </p:grpSpPr>
        <p:sp>
          <p:nvSpPr>
            <p:cNvPr id="5126" name="Rectangle 6"/>
            <p:cNvSpPr>
              <a:spLocks noChangeArrowheads="1"/>
            </p:cNvSpPr>
            <p:nvPr/>
          </p:nvSpPr>
          <p:spPr bwMode="auto">
            <a:xfrm rot="-10800000" flipH="1" flipV="1">
              <a:off x="5621" y="139"/>
              <a:ext cx="43" cy="3989"/>
            </a:xfrm>
            <a:prstGeom prst="rect">
              <a:avLst/>
            </a:prstGeom>
            <a:gradFill rotWithShape="0">
              <a:gsLst>
                <a:gs pos="0">
                  <a:schemeClr val="accent1"/>
                </a:gs>
                <a:gs pos="100000">
                  <a:schemeClr val="bg1"/>
                </a:gs>
              </a:gsLst>
              <a:lin ang="5400000" scaled="1"/>
            </a:gradFill>
            <a:ln w="9525">
              <a:noFill/>
              <a:miter lim="800000"/>
              <a:headEnd/>
              <a:tailEnd/>
            </a:ln>
            <a:effectLst/>
          </p:spPr>
          <p:txBody>
            <a:bodyPr wrap="none" anchor="ctr"/>
            <a:lstStyle/>
            <a:p>
              <a:endParaRPr lang="en-US"/>
            </a:p>
          </p:txBody>
        </p:sp>
        <p:sp>
          <p:nvSpPr>
            <p:cNvPr id="5127" name="Rectangle 7"/>
            <p:cNvSpPr>
              <a:spLocks noChangeArrowheads="1"/>
            </p:cNvSpPr>
            <p:nvPr/>
          </p:nvSpPr>
          <p:spPr bwMode="auto">
            <a:xfrm rot="10800000" flipV="1">
              <a:off x="5539" y="240"/>
              <a:ext cx="49" cy="3936"/>
            </a:xfrm>
            <a:prstGeom prst="rect">
              <a:avLst/>
            </a:prstGeom>
            <a:gradFill rotWithShape="0">
              <a:gsLst>
                <a:gs pos="0">
                  <a:schemeClr val="accent2"/>
                </a:gs>
                <a:gs pos="100000">
                  <a:schemeClr val="bg1"/>
                </a:gs>
              </a:gsLst>
              <a:lin ang="5400000" scaled="1"/>
            </a:gradFill>
            <a:ln w="9525">
              <a:noFill/>
              <a:miter lim="800000"/>
              <a:headEnd/>
              <a:tailEnd/>
            </a:ln>
            <a:effectLst/>
          </p:spPr>
          <p:txBody>
            <a:bodyPr wrap="none" anchor="ctr"/>
            <a:lstStyle/>
            <a:p>
              <a:endParaRPr lang="en-US"/>
            </a:p>
          </p:txBody>
        </p:sp>
      </p:grpSp>
      <p:grpSp>
        <p:nvGrpSpPr>
          <p:cNvPr id="5128" name="Group 8"/>
          <p:cNvGrpSpPr>
            <a:grpSpLocks/>
          </p:cNvGrpSpPr>
          <p:nvPr/>
        </p:nvGrpSpPr>
        <p:grpSpPr bwMode="auto">
          <a:xfrm>
            <a:off x="412750" y="6477000"/>
            <a:ext cx="8686800" cy="228600"/>
            <a:chOff x="260" y="4080"/>
            <a:chExt cx="5472" cy="144"/>
          </a:xfrm>
        </p:grpSpPr>
        <p:sp>
          <p:nvSpPr>
            <p:cNvPr id="5129" name="Rectangle 9"/>
            <p:cNvSpPr>
              <a:spLocks noChangeArrowheads="1"/>
            </p:cNvSpPr>
            <p:nvPr/>
          </p:nvSpPr>
          <p:spPr bwMode="auto">
            <a:xfrm rot="5400000" flipV="1">
              <a:off x="2972" y="1368"/>
              <a:ext cx="48" cy="5472"/>
            </a:xfrm>
            <a:prstGeom prst="rect">
              <a:avLst/>
            </a:prstGeom>
            <a:gradFill rotWithShape="0">
              <a:gsLst>
                <a:gs pos="0">
                  <a:schemeClr val="bg1"/>
                </a:gs>
                <a:gs pos="100000">
                  <a:schemeClr val="accent1"/>
                </a:gs>
              </a:gsLst>
              <a:lin ang="0" scaled="1"/>
            </a:gradFill>
            <a:ln w="9525">
              <a:noFill/>
              <a:miter lim="800000"/>
              <a:headEnd/>
              <a:tailEnd/>
            </a:ln>
            <a:effectLst/>
          </p:spPr>
          <p:txBody>
            <a:bodyPr wrap="none" anchor="ctr"/>
            <a:lstStyle/>
            <a:p>
              <a:endParaRPr lang="en-US"/>
            </a:p>
          </p:txBody>
        </p:sp>
        <p:sp>
          <p:nvSpPr>
            <p:cNvPr id="5130" name="Rectangle 10"/>
            <p:cNvSpPr>
              <a:spLocks noChangeArrowheads="1"/>
            </p:cNvSpPr>
            <p:nvPr/>
          </p:nvSpPr>
          <p:spPr bwMode="auto">
            <a:xfrm rot="5400000" flipV="1">
              <a:off x="2914" y="1522"/>
              <a:ext cx="48" cy="5355"/>
            </a:xfrm>
            <a:prstGeom prst="rect">
              <a:avLst/>
            </a:prstGeom>
            <a:gradFill rotWithShape="0">
              <a:gsLst>
                <a:gs pos="0">
                  <a:schemeClr val="bg1"/>
                </a:gs>
                <a:gs pos="100000">
                  <a:schemeClr val="hlink"/>
                </a:gs>
              </a:gsLst>
              <a:lin ang="0" scaled="1"/>
            </a:gradFill>
            <a:ln w="9525">
              <a:noFill/>
              <a:miter lim="800000"/>
              <a:headEnd/>
              <a:tailEnd/>
            </a:ln>
            <a:effectLst/>
          </p:spPr>
          <p:txBody>
            <a:bodyPr wrap="none" anchor="ctr"/>
            <a:lstStyle/>
            <a:p>
              <a:endParaRPr lang="en-US"/>
            </a:p>
          </p:txBody>
        </p:sp>
      </p:grpSp>
      <p:grpSp>
        <p:nvGrpSpPr>
          <p:cNvPr id="5131" name="Group 11"/>
          <p:cNvGrpSpPr>
            <a:grpSpLocks/>
          </p:cNvGrpSpPr>
          <p:nvPr/>
        </p:nvGrpSpPr>
        <p:grpSpPr bwMode="auto">
          <a:xfrm>
            <a:off x="76200" y="176213"/>
            <a:ext cx="8745538" cy="161925"/>
            <a:chOff x="48" y="111"/>
            <a:chExt cx="5509" cy="102"/>
          </a:xfrm>
        </p:grpSpPr>
        <p:sp>
          <p:nvSpPr>
            <p:cNvPr id="5132" name="Rectangle 12"/>
            <p:cNvSpPr>
              <a:spLocks noChangeArrowheads="1"/>
            </p:cNvSpPr>
            <p:nvPr/>
          </p:nvSpPr>
          <p:spPr bwMode="auto">
            <a:xfrm rot="5400000" flipV="1">
              <a:off x="2853" y="-2491"/>
              <a:ext cx="37" cy="5371"/>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lstStyle/>
            <a:p>
              <a:endParaRPr lang="en-US"/>
            </a:p>
          </p:txBody>
        </p:sp>
        <p:sp>
          <p:nvSpPr>
            <p:cNvPr id="5133" name="Rectangle 13"/>
            <p:cNvSpPr>
              <a:spLocks noChangeArrowheads="1"/>
            </p:cNvSpPr>
            <p:nvPr/>
          </p:nvSpPr>
          <p:spPr bwMode="auto">
            <a:xfrm rot="5400000" flipV="1">
              <a:off x="2784" y="-2625"/>
              <a:ext cx="38" cy="5509"/>
            </a:xfrm>
            <a:prstGeom prst="rect">
              <a:avLst/>
            </a:prstGeom>
            <a:gradFill rotWithShape="0">
              <a:gsLst>
                <a:gs pos="0">
                  <a:schemeClr val="accent1"/>
                </a:gs>
                <a:gs pos="100000">
                  <a:schemeClr val="bg1"/>
                </a:gs>
              </a:gsLst>
              <a:lin ang="0" scaled="1"/>
            </a:gradFill>
            <a:ln w="9525">
              <a:noFill/>
              <a:miter lim="800000"/>
              <a:headEnd/>
              <a:tailEnd/>
            </a:ln>
            <a:effectLst/>
          </p:spPr>
          <p:txBody>
            <a:bodyPr wrap="none" anchor="ctr"/>
            <a:lstStyle/>
            <a:p>
              <a:endParaRPr lang="en-US"/>
            </a:p>
          </p:txBody>
        </p:sp>
      </p:grpSp>
      <p:grpSp>
        <p:nvGrpSpPr>
          <p:cNvPr id="5134" name="Group 14"/>
          <p:cNvGrpSpPr>
            <a:grpSpLocks/>
          </p:cNvGrpSpPr>
          <p:nvPr/>
        </p:nvGrpSpPr>
        <p:grpSpPr bwMode="auto">
          <a:xfrm>
            <a:off x="71438" y="176213"/>
            <a:ext cx="8745537" cy="161925"/>
            <a:chOff x="45" y="111"/>
            <a:chExt cx="5509" cy="102"/>
          </a:xfrm>
        </p:grpSpPr>
        <p:sp>
          <p:nvSpPr>
            <p:cNvPr id="5135" name="Rectangle 15"/>
            <p:cNvSpPr>
              <a:spLocks noChangeArrowheads="1"/>
            </p:cNvSpPr>
            <p:nvPr/>
          </p:nvSpPr>
          <p:spPr bwMode="auto">
            <a:xfrm rot="5400000" flipV="1">
              <a:off x="2850" y="-2491"/>
              <a:ext cx="37" cy="5371"/>
            </a:xfrm>
            <a:prstGeom prst="rect">
              <a:avLst/>
            </a:prstGeom>
            <a:gradFill rotWithShape="0">
              <a:gsLst>
                <a:gs pos="0">
                  <a:schemeClr val="hlink"/>
                </a:gs>
                <a:gs pos="100000">
                  <a:schemeClr val="bg1"/>
                </a:gs>
              </a:gsLst>
              <a:lin ang="0" scaled="1"/>
            </a:gradFill>
            <a:ln w="9525">
              <a:noFill/>
              <a:miter lim="800000"/>
              <a:headEnd/>
              <a:tailEnd/>
            </a:ln>
            <a:effectLst/>
          </p:spPr>
          <p:txBody>
            <a:bodyPr wrap="none" anchor="ctr"/>
            <a:lstStyle/>
            <a:p>
              <a:endParaRPr lang="en-US"/>
            </a:p>
          </p:txBody>
        </p:sp>
        <p:sp>
          <p:nvSpPr>
            <p:cNvPr id="5136" name="Rectangle 16"/>
            <p:cNvSpPr>
              <a:spLocks noChangeArrowheads="1"/>
            </p:cNvSpPr>
            <p:nvPr/>
          </p:nvSpPr>
          <p:spPr bwMode="auto">
            <a:xfrm rot="5400000" flipV="1">
              <a:off x="2781" y="-2625"/>
              <a:ext cx="38" cy="5509"/>
            </a:xfrm>
            <a:prstGeom prst="rect">
              <a:avLst/>
            </a:prstGeom>
            <a:gradFill rotWithShape="0">
              <a:gsLst>
                <a:gs pos="0">
                  <a:schemeClr val="accent1"/>
                </a:gs>
                <a:gs pos="100000">
                  <a:schemeClr val="bg1"/>
                </a:gs>
              </a:gsLst>
              <a:lin ang="0" scaled="1"/>
            </a:gradFill>
            <a:ln w="9525">
              <a:noFill/>
              <a:miter lim="800000"/>
              <a:headEnd/>
              <a:tailEnd/>
            </a:ln>
            <a:effectLst/>
          </p:spPr>
          <p:txBody>
            <a:bodyPr wrap="none" anchor="ctr"/>
            <a:lstStyle/>
            <a:p>
              <a:endParaRPr lang="en-US"/>
            </a:p>
          </p:txBody>
        </p:sp>
      </p:grpSp>
      <p:sp>
        <p:nvSpPr>
          <p:cNvPr id="5137" name="Rectangle 17"/>
          <p:cNvSpPr>
            <a:spLocks noGrp="1" noChangeArrowheads="1"/>
          </p:cNvSpPr>
          <p:nvPr>
            <p:ph type="title"/>
          </p:nvPr>
        </p:nvSpPr>
        <p:spPr bwMode="auto">
          <a:xfrm>
            <a:off x="685800" y="609600"/>
            <a:ext cx="7772400" cy="9906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5138" name="Rectangle 18"/>
          <p:cNvSpPr>
            <a:spLocks noGrp="1" noChangeArrowheads="1"/>
          </p:cNvSpPr>
          <p:nvPr>
            <p:ph type="body" idx="1"/>
          </p:nvPr>
        </p:nvSpPr>
        <p:spPr bwMode="auto">
          <a:xfrm>
            <a:off x="685800" y="1752600"/>
            <a:ext cx="7772400" cy="419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39" name="Rectangle 19"/>
          <p:cNvSpPr>
            <a:spLocks noGrp="1" noChangeArrowheads="1"/>
          </p:cNvSpPr>
          <p:nvPr>
            <p:ph type="dt" sz="half" idx="2"/>
          </p:nvPr>
        </p:nvSpPr>
        <p:spPr bwMode="auto">
          <a:xfrm>
            <a:off x="457200" y="6019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endParaRPr lang="en-US"/>
          </a:p>
        </p:txBody>
      </p:sp>
      <p:sp>
        <p:nvSpPr>
          <p:cNvPr id="5140" name="Rectangle 20"/>
          <p:cNvSpPr>
            <a:spLocks noGrp="1" noChangeArrowheads="1"/>
          </p:cNvSpPr>
          <p:nvPr>
            <p:ph type="ftr" sz="quarter" idx="3"/>
          </p:nvPr>
        </p:nvSpPr>
        <p:spPr bwMode="auto">
          <a:xfrm>
            <a:off x="3124200" y="60198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endParaRPr lang="en-US"/>
          </a:p>
        </p:txBody>
      </p:sp>
      <p:sp>
        <p:nvSpPr>
          <p:cNvPr id="5141" name="Rectangle 21"/>
          <p:cNvSpPr>
            <a:spLocks noGrp="1" noChangeArrowheads="1"/>
          </p:cNvSpPr>
          <p:nvPr>
            <p:ph type="sldNum" sz="quarter" idx="4"/>
          </p:nvPr>
        </p:nvSpPr>
        <p:spPr bwMode="auto">
          <a:xfrm>
            <a:off x="6858000" y="60198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fld id="{B5AD3ABB-2148-436A-ACF4-FFD86514474E}"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Tahoma" pitchFamily="34" charset="0"/>
        </a:defRPr>
      </a:lvl2pPr>
      <a:lvl3pPr algn="l" rtl="0" fontAlgn="base">
        <a:spcBef>
          <a:spcPct val="0"/>
        </a:spcBef>
        <a:spcAft>
          <a:spcPct val="0"/>
        </a:spcAft>
        <a:defRPr sz="3600">
          <a:solidFill>
            <a:schemeClr val="tx2"/>
          </a:solidFill>
          <a:latin typeface="Tahoma" pitchFamily="34" charset="0"/>
        </a:defRPr>
      </a:lvl3pPr>
      <a:lvl4pPr algn="l" rtl="0" fontAlgn="base">
        <a:spcBef>
          <a:spcPct val="0"/>
        </a:spcBef>
        <a:spcAft>
          <a:spcPct val="0"/>
        </a:spcAft>
        <a:defRPr sz="3600">
          <a:solidFill>
            <a:schemeClr val="tx2"/>
          </a:solidFill>
          <a:latin typeface="Tahoma" pitchFamily="34" charset="0"/>
        </a:defRPr>
      </a:lvl4pPr>
      <a:lvl5pPr algn="l" rtl="0" fontAlgn="base">
        <a:spcBef>
          <a:spcPct val="0"/>
        </a:spcBef>
        <a:spcAft>
          <a:spcPct val="0"/>
        </a:spcAft>
        <a:defRPr sz="3600">
          <a:solidFill>
            <a:schemeClr val="tx2"/>
          </a:solidFill>
          <a:latin typeface="Tahoma" pitchFamily="34" charset="0"/>
        </a:defRPr>
      </a:lvl5pPr>
      <a:lvl6pPr marL="457200" algn="l" rtl="0" fontAlgn="base">
        <a:spcBef>
          <a:spcPct val="0"/>
        </a:spcBef>
        <a:spcAft>
          <a:spcPct val="0"/>
        </a:spcAft>
        <a:defRPr sz="3600">
          <a:solidFill>
            <a:schemeClr val="tx2"/>
          </a:solidFill>
          <a:latin typeface="Tahoma" pitchFamily="34" charset="0"/>
        </a:defRPr>
      </a:lvl6pPr>
      <a:lvl7pPr marL="914400" algn="l" rtl="0" fontAlgn="base">
        <a:spcBef>
          <a:spcPct val="0"/>
        </a:spcBef>
        <a:spcAft>
          <a:spcPct val="0"/>
        </a:spcAft>
        <a:defRPr sz="3600">
          <a:solidFill>
            <a:schemeClr val="tx2"/>
          </a:solidFill>
          <a:latin typeface="Tahoma" pitchFamily="34" charset="0"/>
        </a:defRPr>
      </a:lvl7pPr>
      <a:lvl8pPr marL="1371600" algn="l" rtl="0" fontAlgn="base">
        <a:spcBef>
          <a:spcPct val="0"/>
        </a:spcBef>
        <a:spcAft>
          <a:spcPct val="0"/>
        </a:spcAft>
        <a:defRPr sz="3600">
          <a:solidFill>
            <a:schemeClr val="tx2"/>
          </a:solidFill>
          <a:latin typeface="Tahoma" pitchFamily="34" charset="0"/>
        </a:defRPr>
      </a:lvl8pPr>
      <a:lvl9pPr marL="1828800" algn="l" rtl="0" fontAlgn="base">
        <a:spcBef>
          <a:spcPct val="0"/>
        </a:spcBef>
        <a:spcAft>
          <a:spcPct val="0"/>
        </a:spcAft>
        <a:defRPr sz="3600">
          <a:solidFill>
            <a:schemeClr val="tx2"/>
          </a:solidFill>
          <a:latin typeface="Tahoma" pitchFamily="34" charset="0"/>
        </a:defRPr>
      </a:lvl9pPr>
    </p:titleStyle>
    <p:bodyStyle>
      <a:lvl1pPr marL="342900" indent="-342900" algn="l" rtl="0" fontAlgn="base">
        <a:spcBef>
          <a:spcPct val="20000"/>
        </a:spcBef>
        <a:spcAft>
          <a:spcPct val="0"/>
        </a:spcAft>
        <a:buClr>
          <a:schemeClr val="accent1"/>
        </a:buClr>
        <a:buChar char="•"/>
        <a:defRPr sz="3200">
          <a:solidFill>
            <a:schemeClr val="tx1"/>
          </a:solidFill>
          <a:latin typeface="+mn-lt"/>
          <a:ea typeface="+mn-ea"/>
          <a:cs typeface="+mn-cs"/>
        </a:defRPr>
      </a:lvl1pPr>
      <a:lvl2pPr marL="742950" indent="-285750" algn="l" rtl="0" fontAlgn="base">
        <a:spcBef>
          <a:spcPct val="20000"/>
        </a:spcBef>
        <a:spcAft>
          <a:spcPct val="0"/>
        </a:spcAft>
        <a:buClr>
          <a:schemeClr val="hlink"/>
        </a:buClr>
        <a:buChar char="–"/>
        <a:defRPr sz="2800">
          <a:solidFill>
            <a:schemeClr val="tx1"/>
          </a:solidFill>
          <a:latin typeface="+mn-lt"/>
        </a:defRPr>
      </a:lvl2pPr>
      <a:lvl3pPr marL="1143000" indent="-228600" algn="l" rtl="0" fontAlgn="base">
        <a:spcBef>
          <a:spcPct val="20000"/>
        </a:spcBef>
        <a:spcAft>
          <a:spcPct val="0"/>
        </a:spcAft>
        <a:buClr>
          <a:schemeClr val="accent1"/>
        </a:buClr>
        <a:buChar char="•"/>
        <a:defRPr sz="2400">
          <a:solidFill>
            <a:schemeClr val="tx1"/>
          </a:solidFill>
          <a:latin typeface="+mn-lt"/>
        </a:defRPr>
      </a:lvl3pPr>
      <a:lvl4pPr marL="1600200" indent="-228600" algn="l" rtl="0" fontAlgn="base">
        <a:spcBef>
          <a:spcPct val="20000"/>
        </a:spcBef>
        <a:spcAft>
          <a:spcPct val="0"/>
        </a:spcAft>
        <a:buClr>
          <a:schemeClr val="folHlink"/>
        </a:buClr>
        <a:buChar char="–"/>
        <a:defRPr sz="2000">
          <a:solidFill>
            <a:schemeClr val="tx1"/>
          </a:solidFill>
          <a:latin typeface="+mn-lt"/>
        </a:defRPr>
      </a:lvl4pPr>
      <a:lvl5pPr marL="2057400" indent="-228600" algn="l" rtl="0" fontAlgn="base">
        <a:spcBef>
          <a:spcPct val="20000"/>
        </a:spcBef>
        <a:spcAft>
          <a:spcPct val="0"/>
        </a:spcAft>
        <a:buClr>
          <a:schemeClr val="accent1"/>
        </a:buClr>
        <a:buChar char="»"/>
        <a:defRPr sz="2000">
          <a:solidFill>
            <a:schemeClr val="tx1"/>
          </a:solidFill>
          <a:latin typeface="+mn-lt"/>
        </a:defRPr>
      </a:lvl5pPr>
      <a:lvl6pPr marL="2514600" indent="-228600" algn="l" rtl="0" fontAlgn="base">
        <a:spcBef>
          <a:spcPct val="20000"/>
        </a:spcBef>
        <a:spcAft>
          <a:spcPct val="0"/>
        </a:spcAft>
        <a:buClr>
          <a:schemeClr val="accent1"/>
        </a:buClr>
        <a:buChar char="»"/>
        <a:defRPr sz="2000">
          <a:solidFill>
            <a:schemeClr val="tx1"/>
          </a:solidFill>
          <a:latin typeface="+mn-lt"/>
        </a:defRPr>
      </a:lvl6pPr>
      <a:lvl7pPr marL="2971800" indent="-228600" algn="l" rtl="0" fontAlgn="base">
        <a:spcBef>
          <a:spcPct val="20000"/>
        </a:spcBef>
        <a:spcAft>
          <a:spcPct val="0"/>
        </a:spcAft>
        <a:buClr>
          <a:schemeClr val="accent1"/>
        </a:buClr>
        <a:buChar char="»"/>
        <a:defRPr sz="2000">
          <a:solidFill>
            <a:schemeClr val="tx1"/>
          </a:solidFill>
          <a:latin typeface="+mn-lt"/>
        </a:defRPr>
      </a:lvl7pPr>
      <a:lvl8pPr marL="3429000" indent="-228600" algn="l" rtl="0" fontAlgn="base">
        <a:spcBef>
          <a:spcPct val="20000"/>
        </a:spcBef>
        <a:spcAft>
          <a:spcPct val="0"/>
        </a:spcAft>
        <a:buClr>
          <a:schemeClr val="accent1"/>
        </a:buClr>
        <a:buChar char="»"/>
        <a:defRPr sz="2000">
          <a:solidFill>
            <a:schemeClr val="tx1"/>
          </a:solidFill>
          <a:latin typeface="+mn-lt"/>
        </a:defRPr>
      </a:lvl8pPr>
      <a:lvl9pPr marL="3886200" indent="-228600" algn="l" rtl="0" fontAlgn="base">
        <a:spcBef>
          <a:spcPct val="20000"/>
        </a:spcBef>
        <a:spcAft>
          <a:spcPct val="0"/>
        </a:spcAft>
        <a:buClr>
          <a:schemeClr val="accent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62000" y="2590800"/>
            <a:ext cx="7772400" cy="1143000"/>
          </a:xfrm>
        </p:spPr>
        <p:txBody>
          <a:bodyPr/>
          <a:lstStyle/>
          <a:p>
            <a:r>
              <a:rPr lang="en-US" sz="5400" b="1"/>
              <a:t>Informative Speeches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609600"/>
            <a:ext cx="7772400" cy="762000"/>
          </a:xfrm>
        </p:spPr>
        <p:txBody>
          <a:bodyPr/>
          <a:lstStyle/>
          <a:p>
            <a:r>
              <a:rPr lang="en-US" b="1"/>
              <a:t>MLA Documentation of Sources</a:t>
            </a:r>
          </a:p>
        </p:txBody>
      </p:sp>
      <p:sp>
        <p:nvSpPr>
          <p:cNvPr id="19459" name="Rectangle 3"/>
          <p:cNvSpPr>
            <a:spLocks noGrp="1" noChangeArrowheads="1"/>
          </p:cNvSpPr>
          <p:nvPr>
            <p:ph type="body" idx="1"/>
          </p:nvPr>
        </p:nvSpPr>
        <p:spPr>
          <a:xfrm>
            <a:off x="685800" y="1752600"/>
            <a:ext cx="7772400" cy="4495800"/>
          </a:xfrm>
        </p:spPr>
        <p:txBody>
          <a:bodyPr/>
          <a:lstStyle/>
          <a:p>
            <a:r>
              <a:rPr lang="en-US"/>
              <a:t>Book: </a:t>
            </a:r>
          </a:p>
          <a:p>
            <a:pPr>
              <a:buFontTx/>
              <a:buNone/>
            </a:pPr>
            <a:r>
              <a:rPr lang="en-US"/>
              <a:t>	Last name, First name. </a:t>
            </a:r>
            <a:r>
              <a:rPr lang="en-US" u="sng"/>
              <a:t>Title</a:t>
            </a:r>
            <a:r>
              <a:rPr lang="en-US"/>
              <a:t>. Publication </a:t>
            </a:r>
          </a:p>
          <a:p>
            <a:pPr>
              <a:buFontTx/>
              <a:buNone/>
            </a:pPr>
            <a:r>
              <a:rPr lang="en-US"/>
              <a:t>		City: Publication Company, Year.</a:t>
            </a:r>
          </a:p>
          <a:p>
            <a:r>
              <a:rPr lang="en-US"/>
              <a:t>Encyclopedia or Dictionary:</a:t>
            </a:r>
          </a:p>
          <a:p>
            <a:pPr>
              <a:buFontTx/>
              <a:buNone/>
            </a:pPr>
            <a:r>
              <a:rPr lang="en-US"/>
              <a:t>	“Title of article or entry.” </a:t>
            </a:r>
            <a:r>
              <a:rPr lang="en-US" u="sng"/>
              <a:t>Title of </a:t>
            </a:r>
          </a:p>
          <a:p>
            <a:pPr>
              <a:buFontTx/>
              <a:buNone/>
            </a:pPr>
            <a:r>
              <a:rPr lang="en-US"/>
              <a:t>		</a:t>
            </a:r>
            <a:r>
              <a:rPr lang="en-US" u="sng"/>
              <a:t>Encyclopedia or Dictionary.</a:t>
            </a:r>
            <a:r>
              <a:rPr lang="en-US"/>
              <a:t> 15</a:t>
            </a:r>
            <a:r>
              <a:rPr lang="en-US" baseline="30000"/>
              <a:t>th</a:t>
            </a:r>
            <a:r>
              <a:rPr lang="en-US"/>
              <a:t> ed. </a:t>
            </a:r>
          </a:p>
          <a:p>
            <a:pPr>
              <a:buFontTx/>
              <a:buNone/>
            </a:pPr>
            <a:r>
              <a:rPr lang="en-US"/>
              <a:t>		Year.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b="1"/>
              <a:t>MLA Documentation of Sources</a:t>
            </a:r>
          </a:p>
        </p:txBody>
      </p:sp>
      <p:sp>
        <p:nvSpPr>
          <p:cNvPr id="20483" name="Rectangle 3"/>
          <p:cNvSpPr>
            <a:spLocks noGrp="1" noChangeArrowheads="1"/>
          </p:cNvSpPr>
          <p:nvPr>
            <p:ph type="body" idx="1"/>
          </p:nvPr>
        </p:nvSpPr>
        <p:spPr/>
        <p:txBody>
          <a:bodyPr/>
          <a:lstStyle/>
          <a:p>
            <a:r>
              <a:rPr lang="en-US"/>
              <a:t>Magazine article:</a:t>
            </a:r>
          </a:p>
          <a:p>
            <a:pPr>
              <a:buFontTx/>
              <a:buNone/>
            </a:pPr>
            <a:r>
              <a:rPr lang="en-US"/>
              <a:t>	Last name, First name. “Article title.” </a:t>
            </a:r>
          </a:p>
          <a:p>
            <a:pPr>
              <a:buFontTx/>
              <a:buNone/>
            </a:pPr>
            <a:r>
              <a:rPr lang="en-US"/>
              <a:t>		</a:t>
            </a:r>
            <a:r>
              <a:rPr lang="en-US" u="sng"/>
              <a:t>Magazine.</a:t>
            </a:r>
            <a:r>
              <a:rPr lang="en-US"/>
              <a:t> Feb. Year: Page numbers.</a:t>
            </a:r>
          </a:p>
          <a:p>
            <a:r>
              <a:rPr lang="en-US"/>
              <a:t>Website:</a:t>
            </a:r>
          </a:p>
          <a:p>
            <a:pPr>
              <a:buFontTx/>
              <a:buNone/>
            </a:pPr>
            <a:r>
              <a:rPr lang="en-US"/>
              <a:t>	Last name, First name of creator. </a:t>
            </a:r>
            <a:r>
              <a:rPr lang="en-US" u="sng"/>
              <a:t>Name </a:t>
            </a:r>
          </a:p>
          <a:p>
            <a:pPr>
              <a:buFontTx/>
              <a:buNone/>
            </a:pPr>
            <a:r>
              <a:rPr lang="en-US"/>
              <a:t>		</a:t>
            </a:r>
            <a:r>
              <a:rPr lang="en-US" u="sng"/>
              <a:t>of website.</a:t>
            </a:r>
            <a:r>
              <a:rPr lang="en-US" i="1"/>
              <a:t> </a:t>
            </a:r>
            <a:r>
              <a:rPr lang="en-US"/>
              <a:t>14 May 2004. 6 Nov. </a:t>
            </a:r>
          </a:p>
          <a:p>
            <a:pPr>
              <a:buFontTx/>
              <a:buNone/>
            </a:pPr>
            <a:r>
              <a:rPr lang="en-US"/>
              <a:t>		2006. &lt;http://www.webaddress&gt;.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lgn="ctr"/>
            <a:r>
              <a:rPr lang="en-US" sz="4000" b="1"/>
              <a:t>The Six C’s of Informative Speaking</a:t>
            </a:r>
          </a:p>
        </p:txBody>
      </p:sp>
      <p:sp>
        <p:nvSpPr>
          <p:cNvPr id="14339" name="Rectangle 3"/>
          <p:cNvSpPr>
            <a:spLocks noGrp="1" noChangeArrowheads="1"/>
          </p:cNvSpPr>
          <p:nvPr>
            <p:ph type="body" idx="1"/>
          </p:nvPr>
        </p:nvSpPr>
        <p:spPr>
          <a:xfrm>
            <a:off x="685800" y="1981200"/>
            <a:ext cx="7772400" cy="4114800"/>
          </a:xfrm>
        </p:spPr>
        <p:txBody>
          <a:bodyPr/>
          <a:lstStyle/>
          <a:p>
            <a:pPr marL="609600" indent="-609600">
              <a:buFontTx/>
              <a:buAutoNum type="arabicPeriod" startAt="5"/>
            </a:pPr>
            <a:r>
              <a:rPr lang="en-US"/>
              <a:t>Be </a:t>
            </a:r>
            <a:r>
              <a:rPr lang="en-US" u="sng"/>
              <a:t>C</a:t>
            </a:r>
            <a:r>
              <a:rPr lang="en-US"/>
              <a:t>oncrete: Focus on the immediate and the actual. Individual cases are much more interesting that generalizations.</a:t>
            </a:r>
          </a:p>
          <a:p>
            <a:pPr marL="990600" lvl="1" indent="-533400"/>
            <a:r>
              <a:rPr lang="en-US"/>
              <a:t>Example: Topic- The Women’s Movement</a:t>
            </a:r>
          </a:p>
          <a:p>
            <a:pPr marL="1371600" lvl="2" indent="-457200"/>
            <a:r>
              <a:rPr lang="en-US" sz="2800"/>
              <a:t>Don’t say that a lot of women were involved. Instead, tell us about Gloria Steinem and her involvement.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lgn="ctr"/>
            <a:r>
              <a:rPr lang="en-US" sz="4000" b="1"/>
              <a:t>The Six C’s of Informative Speaking</a:t>
            </a:r>
          </a:p>
        </p:txBody>
      </p:sp>
      <p:sp>
        <p:nvSpPr>
          <p:cNvPr id="15363" name="Rectangle 3"/>
          <p:cNvSpPr>
            <a:spLocks noGrp="1" noChangeArrowheads="1"/>
          </p:cNvSpPr>
          <p:nvPr>
            <p:ph type="body" idx="1"/>
          </p:nvPr>
        </p:nvSpPr>
        <p:spPr>
          <a:xfrm>
            <a:off x="685800" y="1752600"/>
            <a:ext cx="7772400" cy="4572000"/>
          </a:xfrm>
        </p:spPr>
        <p:txBody>
          <a:bodyPr/>
          <a:lstStyle/>
          <a:p>
            <a:pPr marL="609600" indent="-609600">
              <a:lnSpc>
                <a:spcPct val="90000"/>
              </a:lnSpc>
              <a:buFontTx/>
              <a:buAutoNum type="arabicPeriod" startAt="6"/>
            </a:pPr>
            <a:r>
              <a:rPr lang="en-US" u="sng"/>
              <a:t>C</a:t>
            </a:r>
            <a:r>
              <a:rPr lang="en-US"/>
              <a:t>onnect: Analyze the people in your audience and find out what they might want to know more about. Make your speech interesting for them by choosing a topic that relates to them in some way. Don’t do an informative speech on something we can assume they already know.</a:t>
            </a:r>
          </a:p>
          <a:p>
            <a:pPr marL="1371600" lvl="2" indent="-457200">
              <a:lnSpc>
                <a:spcPct val="90000"/>
              </a:lnSpc>
            </a:pPr>
            <a:r>
              <a:rPr lang="en-US" sz="2800"/>
              <a:t>Example: Don’t give a speech on how to say the ABC’s.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09600" y="457200"/>
            <a:ext cx="7772400" cy="609600"/>
          </a:xfrm>
        </p:spPr>
        <p:txBody>
          <a:bodyPr/>
          <a:lstStyle/>
          <a:p>
            <a:pPr algn="ctr"/>
            <a:r>
              <a:rPr lang="en-US" b="1"/>
              <a:t>Turning a Subject into a Speech</a:t>
            </a:r>
          </a:p>
        </p:txBody>
      </p:sp>
      <p:sp>
        <p:nvSpPr>
          <p:cNvPr id="16387" name="Rectangle 3"/>
          <p:cNvSpPr>
            <a:spLocks noGrp="1" noChangeArrowheads="1"/>
          </p:cNvSpPr>
          <p:nvPr>
            <p:ph type="body" idx="1"/>
          </p:nvPr>
        </p:nvSpPr>
        <p:spPr>
          <a:xfrm>
            <a:off x="685800" y="1295400"/>
            <a:ext cx="8001000" cy="5105400"/>
          </a:xfrm>
        </p:spPr>
        <p:txBody>
          <a:bodyPr/>
          <a:lstStyle/>
          <a:p>
            <a:r>
              <a:rPr lang="en-US"/>
              <a:t>Preparation:</a:t>
            </a:r>
          </a:p>
          <a:p>
            <a:pPr lvl="1"/>
            <a:r>
              <a:rPr lang="en-US"/>
              <a:t>Select a subject (broad area of knowledge such as soccer or punk music).</a:t>
            </a:r>
          </a:p>
          <a:p>
            <a:pPr lvl="1">
              <a:buFontTx/>
              <a:buNone/>
            </a:pPr>
            <a:endParaRPr lang="en-US"/>
          </a:p>
          <a:p>
            <a:pPr lvl="1"/>
            <a:r>
              <a:rPr lang="en-US"/>
              <a:t>Narrow your subject. In the case of punk music, focus your speech on a specific band such as The Used. </a:t>
            </a:r>
          </a:p>
          <a:p>
            <a:pPr lvl="1">
              <a:buFontTx/>
              <a:buNone/>
            </a:pPr>
            <a:endParaRPr lang="en-US"/>
          </a:p>
          <a:p>
            <a:pPr lvl="1"/>
            <a:r>
              <a:rPr lang="en-US"/>
              <a:t>Research your subject. Use credible sources!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609600"/>
            <a:ext cx="7772400" cy="685800"/>
          </a:xfrm>
        </p:spPr>
        <p:txBody>
          <a:bodyPr/>
          <a:lstStyle/>
          <a:p>
            <a:r>
              <a:rPr lang="en-US" b="1"/>
              <a:t>Turning a Subject into a Speech</a:t>
            </a:r>
          </a:p>
        </p:txBody>
      </p:sp>
      <p:sp>
        <p:nvSpPr>
          <p:cNvPr id="17411" name="Rectangle 3"/>
          <p:cNvSpPr>
            <a:spLocks noGrp="1" noChangeArrowheads="1"/>
          </p:cNvSpPr>
          <p:nvPr>
            <p:ph type="body" idx="1"/>
          </p:nvPr>
        </p:nvSpPr>
        <p:spPr/>
        <p:txBody>
          <a:bodyPr/>
          <a:lstStyle/>
          <a:p>
            <a:r>
              <a:rPr lang="en-US"/>
              <a:t>Format of speech:</a:t>
            </a:r>
          </a:p>
          <a:p>
            <a:pPr lvl="2"/>
            <a:r>
              <a:rPr lang="en-US" sz="2800"/>
              <a:t>Follows same outline format of any other extemporaneous speech. </a:t>
            </a:r>
          </a:p>
          <a:p>
            <a:pPr lvl="3"/>
            <a:r>
              <a:rPr lang="en-US" sz="2800"/>
              <a:t>Attention Getter, Significance, Credibility, Thesis, Preview, Point 1 and supporting facts, Point 2 and supporting facts, Point 3 and supporting facts, Restate thesis, Strong final statement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609600"/>
            <a:ext cx="7772400" cy="762000"/>
          </a:xfrm>
        </p:spPr>
        <p:txBody>
          <a:bodyPr/>
          <a:lstStyle/>
          <a:p>
            <a:r>
              <a:rPr lang="en-US" b="1"/>
              <a:t>Visual Aids</a:t>
            </a:r>
          </a:p>
        </p:txBody>
      </p:sp>
      <p:sp>
        <p:nvSpPr>
          <p:cNvPr id="18435" name="Rectangle 3"/>
          <p:cNvSpPr>
            <a:spLocks noGrp="1" noChangeArrowheads="1"/>
          </p:cNvSpPr>
          <p:nvPr>
            <p:ph type="body" idx="1"/>
          </p:nvPr>
        </p:nvSpPr>
        <p:spPr/>
        <p:txBody>
          <a:bodyPr/>
          <a:lstStyle/>
          <a:p>
            <a:r>
              <a:rPr lang="en-US"/>
              <a:t>Helpful when giving specific information such as poll results, statistics, or instructions. </a:t>
            </a:r>
          </a:p>
          <a:p>
            <a:r>
              <a:rPr lang="en-US"/>
              <a:t>May be used at any time in the speech, but must be kept hidden until you are ready to use.</a:t>
            </a:r>
          </a:p>
          <a:p>
            <a:r>
              <a:rPr lang="en-US"/>
              <a:t>Make sure visual aid is large enough for everyone in audience to see!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85800" y="457200"/>
            <a:ext cx="7772400" cy="685800"/>
          </a:xfrm>
        </p:spPr>
        <p:txBody>
          <a:bodyPr/>
          <a:lstStyle/>
          <a:p>
            <a:r>
              <a:rPr lang="en-US" b="1"/>
              <a:t>Informative Speech: Purpose</a:t>
            </a:r>
          </a:p>
        </p:txBody>
      </p:sp>
      <p:sp>
        <p:nvSpPr>
          <p:cNvPr id="7171" name="Rectangle 3"/>
          <p:cNvSpPr>
            <a:spLocks noGrp="1" noChangeArrowheads="1"/>
          </p:cNvSpPr>
          <p:nvPr>
            <p:ph type="body" idx="1"/>
          </p:nvPr>
        </p:nvSpPr>
        <p:spPr>
          <a:xfrm>
            <a:off x="685800" y="1371600"/>
            <a:ext cx="7772400" cy="5029200"/>
          </a:xfrm>
        </p:spPr>
        <p:txBody>
          <a:bodyPr/>
          <a:lstStyle/>
          <a:p>
            <a:r>
              <a:rPr lang="en-US" sz="3400"/>
              <a:t>Information is new knowledge that the listener will in some way add to the some dimension of self (social, intellectual, physical, economical, moral, and/or spiritual) that he/she wants to develop.</a:t>
            </a:r>
          </a:p>
          <a:p>
            <a:r>
              <a:rPr lang="en-US" sz="3400"/>
              <a:t>Giving and receiving information is a major reason we communicate with one another.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81000" y="609600"/>
            <a:ext cx="8382000" cy="990600"/>
          </a:xfrm>
        </p:spPr>
        <p:txBody>
          <a:bodyPr/>
          <a:lstStyle/>
          <a:p>
            <a:pPr algn="ctr"/>
            <a:r>
              <a:rPr lang="en-US" b="1"/>
              <a:t>Informative Speeches: </a:t>
            </a:r>
            <a:br>
              <a:rPr lang="en-US" b="1"/>
            </a:br>
            <a:r>
              <a:rPr lang="en-US" b="1"/>
              <a:t>Real World Examples </a:t>
            </a:r>
          </a:p>
        </p:txBody>
      </p:sp>
      <p:sp>
        <p:nvSpPr>
          <p:cNvPr id="8195" name="Rectangle 3"/>
          <p:cNvSpPr>
            <a:spLocks noGrp="1" noChangeArrowheads="1"/>
          </p:cNvSpPr>
          <p:nvPr>
            <p:ph type="body" idx="1"/>
          </p:nvPr>
        </p:nvSpPr>
        <p:spPr/>
        <p:txBody>
          <a:bodyPr/>
          <a:lstStyle/>
          <a:p>
            <a:pPr>
              <a:lnSpc>
                <a:spcPct val="90000"/>
              </a:lnSpc>
            </a:pPr>
            <a:r>
              <a:rPr lang="en-US" sz="2800"/>
              <a:t>Public Lecture: Speaker is asked to give information because of his/her expertise in a given area. </a:t>
            </a:r>
          </a:p>
          <a:p>
            <a:pPr>
              <a:lnSpc>
                <a:spcPct val="90000"/>
              </a:lnSpc>
            </a:pPr>
            <a:r>
              <a:rPr lang="en-US" sz="2800"/>
              <a:t>Status Report: Used by business professionals to update the company’s executives of ongoing projects.</a:t>
            </a:r>
          </a:p>
          <a:p>
            <a:pPr>
              <a:lnSpc>
                <a:spcPct val="90000"/>
              </a:lnSpc>
            </a:pPr>
            <a:r>
              <a:rPr lang="en-US" sz="2800"/>
              <a:t>Briefing: often used by the government to inform citizens of events. Ex. Updates on the War in Iraq</a:t>
            </a:r>
          </a:p>
          <a:p>
            <a:pPr>
              <a:lnSpc>
                <a:spcPct val="90000"/>
              </a:lnSpc>
            </a:pPr>
            <a:r>
              <a:rPr lang="en-US" sz="2800"/>
              <a:t>Sermons: religious informative speeches that deliver God’s message to parishioners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p:txBody>
          <a:bodyPr/>
          <a:lstStyle/>
          <a:p>
            <a:pPr algn="ctr"/>
            <a:r>
              <a:rPr lang="en-US" sz="4000" b="1"/>
              <a:t>The Six C’s of Informative Speaking</a:t>
            </a:r>
          </a:p>
        </p:txBody>
      </p:sp>
      <p:sp>
        <p:nvSpPr>
          <p:cNvPr id="1027" name="Rectangle 3"/>
          <p:cNvSpPr>
            <a:spLocks noGrp="1" noChangeArrowheads="1"/>
          </p:cNvSpPr>
          <p:nvPr>
            <p:ph type="body" idx="1"/>
          </p:nvPr>
        </p:nvSpPr>
        <p:spPr>
          <a:xfrm>
            <a:off x="381000" y="2438400"/>
            <a:ext cx="8305800" cy="3505200"/>
          </a:xfrm>
        </p:spPr>
        <p:txBody>
          <a:bodyPr/>
          <a:lstStyle/>
          <a:p>
            <a:pPr marL="609600" indent="-609600">
              <a:buFontTx/>
              <a:buAutoNum type="arabicPeriod"/>
            </a:pPr>
            <a:r>
              <a:rPr lang="en-US" sz="4000"/>
              <a:t>Be </a:t>
            </a:r>
            <a:r>
              <a:rPr lang="en-US" sz="4000" u="sng"/>
              <a:t>C</a:t>
            </a:r>
            <a:r>
              <a:rPr lang="en-US" sz="4000"/>
              <a:t>lear: Define and explain important terms for the audience. Make distinctions by saying not only what something is, but also what it is not.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609600"/>
            <a:ext cx="7772400" cy="609600"/>
          </a:xfrm>
        </p:spPr>
        <p:txBody>
          <a:bodyPr/>
          <a:lstStyle/>
          <a:p>
            <a:r>
              <a:rPr lang="en-US" b="1"/>
              <a:t>Example: Topic- Fraternal Twins</a:t>
            </a:r>
          </a:p>
        </p:txBody>
      </p:sp>
      <p:sp>
        <p:nvSpPr>
          <p:cNvPr id="9219" name="Rectangle 3"/>
          <p:cNvSpPr>
            <a:spLocks noGrp="1" noChangeArrowheads="1"/>
          </p:cNvSpPr>
          <p:nvPr>
            <p:ph type="body" idx="1"/>
          </p:nvPr>
        </p:nvSpPr>
        <p:spPr>
          <a:xfrm>
            <a:off x="685800" y="1524000"/>
            <a:ext cx="7772400" cy="4800600"/>
          </a:xfrm>
        </p:spPr>
        <p:txBody>
          <a:bodyPr/>
          <a:lstStyle/>
          <a:p>
            <a:pPr>
              <a:lnSpc>
                <a:spcPct val="90000"/>
              </a:lnSpc>
            </a:pPr>
            <a:r>
              <a:rPr lang="en-US"/>
              <a:t>Fraternal Twins are two siblings who were born during the same period of labor (often within minutes). </a:t>
            </a:r>
          </a:p>
          <a:p>
            <a:pPr>
              <a:lnSpc>
                <a:spcPct val="90000"/>
              </a:lnSpc>
            </a:pPr>
            <a:r>
              <a:rPr lang="en-US"/>
              <a:t>Fraternal Twins are not the same as identical twins, who are created from the same fertilized egg splitting into two sections. Instead, fraternal twins created from two different eggs that have been fertilized by two separate sperm.</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ctr"/>
            <a:r>
              <a:rPr lang="en-US" sz="4000" b="1"/>
              <a:t>The Six C’s of Informative Speaking</a:t>
            </a:r>
          </a:p>
        </p:txBody>
      </p:sp>
      <p:sp>
        <p:nvSpPr>
          <p:cNvPr id="10243" name="Rectangle 3"/>
          <p:cNvSpPr>
            <a:spLocks noGrp="1" noChangeArrowheads="1"/>
          </p:cNvSpPr>
          <p:nvPr>
            <p:ph type="body" idx="1"/>
          </p:nvPr>
        </p:nvSpPr>
        <p:spPr>
          <a:xfrm>
            <a:off x="609600" y="1752600"/>
            <a:ext cx="7848600" cy="4648200"/>
          </a:xfrm>
        </p:spPr>
        <p:txBody>
          <a:bodyPr/>
          <a:lstStyle/>
          <a:p>
            <a:pPr>
              <a:buFontTx/>
              <a:buNone/>
            </a:pPr>
            <a:r>
              <a:rPr lang="en-US"/>
              <a:t>2. Be </a:t>
            </a:r>
            <a:r>
              <a:rPr lang="en-US" u="sng"/>
              <a:t>C</a:t>
            </a:r>
            <a:r>
              <a:rPr lang="en-US"/>
              <a:t>oncise: Make each word count by using precise and specific language. Don’t say the same thing twice, unless to reiterate an important point.</a:t>
            </a:r>
          </a:p>
          <a:p>
            <a:pPr lvl="1"/>
            <a:r>
              <a:rPr lang="en-US"/>
              <a:t>Examples: </a:t>
            </a:r>
          </a:p>
          <a:p>
            <a:pPr lvl="2"/>
            <a:r>
              <a:rPr lang="en-US" sz="2800"/>
              <a:t>Don’t use the word </a:t>
            </a:r>
            <a:r>
              <a:rPr lang="en-US" sz="2800" i="1"/>
              <a:t>tree</a:t>
            </a:r>
            <a:r>
              <a:rPr lang="en-US" sz="2800"/>
              <a:t> when you mean to say </a:t>
            </a:r>
            <a:r>
              <a:rPr lang="en-US" sz="2800" i="1"/>
              <a:t>oak.</a:t>
            </a:r>
          </a:p>
          <a:p>
            <a:pPr lvl="2"/>
            <a:r>
              <a:rPr lang="en-US" sz="2800"/>
              <a:t>Don’t say things such as “She arrived at 8 a.m. this morning”</a:t>
            </a:r>
          </a:p>
          <a:p>
            <a:pPr lvl="2"/>
            <a:endParaRPr lang="en-US" sz="28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lgn="ctr"/>
            <a:r>
              <a:rPr lang="en-US" sz="4000" b="1"/>
              <a:t>The Six C’s of Informative Speaking</a:t>
            </a:r>
          </a:p>
        </p:txBody>
      </p:sp>
      <p:sp>
        <p:nvSpPr>
          <p:cNvPr id="11267" name="Rectangle 3"/>
          <p:cNvSpPr>
            <a:spLocks noGrp="1" noChangeArrowheads="1"/>
          </p:cNvSpPr>
          <p:nvPr>
            <p:ph type="body" idx="1"/>
          </p:nvPr>
        </p:nvSpPr>
        <p:spPr>
          <a:xfrm>
            <a:off x="685800" y="2057400"/>
            <a:ext cx="7772400" cy="3886200"/>
          </a:xfrm>
        </p:spPr>
        <p:txBody>
          <a:bodyPr/>
          <a:lstStyle/>
          <a:p>
            <a:pPr marL="609600" indent="-609600">
              <a:buFontTx/>
              <a:buAutoNum type="arabicPeriod" startAt="3"/>
            </a:pPr>
            <a:r>
              <a:rPr lang="en-US"/>
              <a:t>Be </a:t>
            </a:r>
            <a:r>
              <a:rPr lang="en-US" u="sng"/>
              <a:t>C</a:t>
            </a:r>
            <a:r>
              <a:rPr lang="en-US"/>
              <a:t>omplete: While no speech will cover all the possible material about your topic, you should create a sense of completion in the minds of your audience by raising certain expectations and then satisfying them.</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b="1"/>
              <a:t>Example</a:t>
            </a:r>
          </a:p>
        </p:txBody>
      </p:sp>
      <p:sp>
        <p:nvSpPr>
          <p:cNvPr id="12291" name="Rectangle 3"/>
          <p:cNvSpPr>
            <a:spLocks noGrp="1" noChangeArrowheads="1"/>
          </p:cNvSpPr>
          <p:nvPr>
            <p:ph type="body" idx="1"/>
          </p:nvPr>
        </p:nvSpPr>
        <p:spPr>
          <a:xfrm>
            <a:off x="685800" y="2057400"/>
            <a:ext cx="7772400" cy="3886200"/>
          </a:xfrm>
        </p:spPr>
        <p:txBody>
          <a:bodyPr/>
          <a:lstStyle/>
          <a:p>
            <a:r>
              <a:rPr lang="en-US"/>
              <a:t>In your introduction, introduce your three major points you will discuss. When you begin talking about your first point, say “First” so they audience knows you are at the beginning. Also consider using “Next” and “Finally” for your other major points.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ctr"/>
            <a:r>
              <a:rPr lang="en-US" sz="4000" b="1"/>
              <a:t>The Six C’s of Informative Speaking</a:t>
            </a:r>
          </a:p>
        </p:txBody>
      </p:sp>
      <p:sp>
        <p:nvSpPr>
          <p:cNvPr id="13315" name="Rectangle 3"/>
          <p:cNvSpPr>
            <a:spLocks noGrp="1" noChangeArrowheads="1"/>
          </p:cNvSpPr>
          <p:nvPr>
            <p:ph type="body" idx="1"/>
          </p:nvPr>
        </p:nvSpPr>
        <p:spPr>
          <a:xfrm>
            <a:off x="685800" y="1981200"/>
            <a:ext cx="7772400" cy="4191000"/>
          </a:xfrm>
        </p:spPr>
        <p:txBody>
          <a:bodyPr/>
          <a:lstStyle/>
          <a:p>
            <a:pPr marL="609600" indent="-609600">
              <a:lnSpc>
                <a:spcPct val="90000"/>
              </a:lnSpc>
              <a:buFontTx/>
              <a:buAutoNum type="arabicPeriod" startAt="4"/>
            </a:pPr>
            <a:r>
              <a:rPr lang="en-US"/>
              <a:t>Be </a:t>
            </a:r>
            <a:r>
              <a:rPr lang="en-US" u="sng"/>
              <a:t>C</a:t>
            </a:r>
            <a:r>
              <a:rPr lang="en-US"/>
              <a:t>orrect: Check the accuracy of your information. Make sure all sources are credible and provide documentation of your sources in your outline. During your speech, just reveal the name of your source.</a:t>
            </a:r>
          </a:p>
          <a:p>
            <a:pPr marL="990600" lvl="1" indent="-533400">
              <a:lnSpc>
                <a:spcPct val="90000"/>
              </a:lnSpc>
            </a:pPr>
            <a:r>
              <a:rPr lang="en-US"/>
              <a:t>Example:</a:t>
            </a:r>
          </a:p>
          <a:p>
            <a:pPr marL="990600" lvl="1" indent="-533400">
              <a:lnSpc>
                <a:spcPct val="90000"/>
              </a:lnSpc>
              <a:buFontTx/>
              <a:buNone/>
            </a:pPr>
            <a:r>
              <a:rPr lang="en-US"/>
              <a:t>	“The National Institute on Drug Abuse states …”</a:t>
            </a:r>
          </a:p>
        </p:txBody>
      </p:sp>
    </p:spTree>
  </p:cSld>
  <p:clrMapOvr>
    <a:masterClrMapping/>
  </p:clrMapOvr>
</p:sld>
</file>

<file path=ppt/theme/theme1.xml><?xml version="1.0" encoding="utf-8"?>
<a:theme xmlns:a="http://schemas.openxmlformats.org/drawingml/2006/main" name="Neon Frame">
  <a:themeElements>
    <a:clrScheme name="Neon Frame 1">
      <a:dk1>
        <a:srgbClr val="808080"/>
      </a:dk1>
      <a:lt1>
        <a:srgbClr val="F8F8F8"/>
      </a:lt1>
      <a:dk2>
        <a:srgbClr val="000000"/>
      </a:dk2>
      <a:lt2>
        <a:srgbClr val="FFFFFF"/>
      </a:lt2>
      <a:accent1>
        <a:srgbClr val="6699FF"/>
      </a:accent1>
      <a:accent2>
        <a:srgbClr val="9933FF"/>
      </a:accent2>
      <a:accent3>
        <a:srgbClr val="AAAAAA"/>
      </a:accent3>
      <a:accent4>
        <a:srgbClr val="D4D4D4"/>
      </a:accent4>
      <a:accent5>
        <a:srgbClr val="B8CAFF"/>
      </a:accent5>
      <a:accent6>
        <a:srgbClr val="8A2DE7"/>
      </a:accent6>
      <a:hlink>
        <a:srgbClr val="00FFFF"/>
      </a:hlink>
      <a:folHlink>
        <a:srgbClr val="0099CC"/>
      </a:folHlink>
    </a:clrScheme>
    <a:fontScheme name="Neon Frame">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Neon Frame 1">
        <a:dk1>
          <a:srgbClr val="808080"/>
        </a:dk1>
        <a:lt1>
          <a:srgbClr val="F8F8F8"/>
        </a:lt1>
        <a:dk2>
          <a:srgbClr val="000000"/>
        </a:dk2>
        <a:lt2>
          <a:srgbClr val="FFFFFF"/>
        </a:lt2>
        <a:accent1>
          <a:srgbClr val="6699FF"/>
        </a:accent1>
        <a:accent2>
          <a:srgbClr val="9933FF"/>
        </a:accent2>
        <a:accent3>
          <a:srgbClr val="AAAAAA"/>
        </a:accent3>
        <a:accent4>
          <a:srgbClr val="D4D4D4"/>
        </a:accent4>
        <a:accent5>
          <a:srgbClr val="B8CAFF"/>
        </a:accent5>
        <a:accent6>
          <a:srgbClr val="8A2DE7"/>
        </a:accent6>
        <a:hlink>
          <a:srgbClr val="00FFFF"/>
        </a:hlink>
        <a:folHlink>
          <a:srgbClr val="0099CC"/>
        </a:folHlink>
      </a:clrScheme>
      <a:clrMap bg1="dk2" tx1="lt1" bg2="dk1" tx2="lt2" accent1="accent1" accent2="accent2" accent3="accent3" accent4="accent4" accent5="accent5" accent6="accent6" hlink="hlink" folHlink="folHlink"/>
    </a:extraClrScheme>
    <a:extraClrScheme>
      <a:clrScheme name="Neon Frame 2">
        <a:dk1>
          <a:srgbClr val="000066"/>
        </a:dk1>
        <a:lt1>
          <a:srgbClr val="FFFFFF"/>
        </a:lt1>
        <a:dk2>
          <a:srgbClr val="3333FF"/>
        </a:dk2>
        <a:lt2>
          <a:srgbClr val="3399FF"/>
        </a:lt2>
        <a:accent1>
          <a:srgbClr val="66CCFF"/>
        </a:accent1>
        <a:accent2>
          <a:srgbClr val="FF66FF"/>
        </a:accent2>
        <a:accent3>
          <a:srgbClr val="FFFFFF"/>
        </a:accent3>
        <a:accent4>
          <a:srgbClr val="000056"/>
        </a:accent4>
        <a:accent5>
          <a:srgbClr val="B8E2FF"/>
        </a:accent5>
        <a:accent6>
          <a:srgbClr val="E75CE7"/>
        </a:accent6>
        <a:hlink>
          <a:srgbClr val="CC00CC"/>
        </a:hlink>
        <a:folHlink>
          <a:srgbClr val="CC99FF"/>
        </a:folHlink>
      </a:clrScheme>
      <a:clrMap bg1="lt1" tx1="dk1" bg2="lt2" tx2="dk2" accent1="accent1" accent2="accent2" accent3="accent3" accent4="accent4" accent5="accent5" accent6="accent6" hlink="hlink" folHlink="folHlink"/>
    </a:extraClrScheme>
    <a:extraClrScheme>
      <a:clrScheme name="Neon Frame 3">
        <a:dk1>
          <a:srgbClr val="000000"/>
        </a:dk1>
        <a:lt1>
          <a:srgbClr val="FFFFFF"/>
        </a:lt1>
        <a:dk2>
          <a:srgbClr val="000000"/>
        </a:dk2>
        <a:lt2>
          <a:srgbClr val="808080"/>
        </a:lt2>
        <a:accent1>
          <a:srgbClr val="969696"/>
        </a:accent1>
        <a:accent2>
          <a:srgbClr val="DDDDDD"/>
        </a:accent2>
        <a:accent3>
          <a:srgbClr val="FFFFFF"/>
        </a:accent3>
        <a:accent4>
          <a:srgbClr val="000000"/>
        </a:accent4>
        <a:accent5>
          <a:srgbClr val="C9C9C9"/>
        </a:accent5>
        <a:accent6>
          <a:srgbClr val="C8C8C8"/>
        </a:accent6>
        <a:hlink>
          <a:srgbClr val="333333"/>
        </a:hlink>
        <a:folHlink>
          <a:srgbClr val="B2B2B2"/>
        </a:folHlink>
      </a:clrScheme>
      <a:clrMap bg1="lt1" tx1="dk1" bg2="lt2" tx2="dk2" accent1="accent1" accent2="accent2" accent3="accent3" accent4="accent4" accent5="accent5" accent6="accent6" hlink="hlink" folHlink="folHlink"/>
    </a:extraClrScheme>
    <a:extraClrScheme>
      <a:clrScheme name="Neon Frame 4">
        <a:dk1>
          <a:srgbClr val="808080"/>
        </a:dk1>
        <a:lt1>
          <a:srgbClr val="F8F8F8"/>
        </a:lt1>
        <a:dk2>
          <a:srgbClr val="000000"/>
        </a:dk2>
        <a:lt2>
          <a:srgbClr val="FFFFFF"/>
        </a:lt2>
        <a:accent1>
          <a:srgbClr val="CC9900"/>
        </a:accent1>
        <a:accent2>
          <a:srgbClr val="996600"/>
        </a:accent2>
        <a:accent3>
          <a:srgbClr val="AAAAAA"/>
        </a:accent3>
        <a:accent4>
          <a:srgbClr val="D4D4D4"/>
        </a:accent4>
        <a:accent5>
          <a:srgbClr val="E2CAAA"/>
        </a:accent5>
        <a:accent6>
          <a:srgbClr val="8A5C00"/>
        </a:accent6>
        <a:hlink>
          <a:srgbClr val="CCCC00"/>
        </a:hlink>
        <a:folHlink>
          <a:srgbClr val="808000"/>
        </a:folHlink>
      </a:clrScheme>
      <a:clrMap bg1="dk2" tx1="lt1" bg2="dk1" tx2="lt2" accent1="accent1" accent2="accent2" accent3="accent3" accent4="accent4" accent5="accent5" accent6="accent6" hlink="hlink" folHlink="folHlink"/>
    </a:extraClrScheme>
    <a:extraClrScheme>
      <a:clrScheme name="Neon Frame 5">
        <a:dk1>
          <a:srgbClr val="808080"/>
        </a:dk1>
        <a:lt1>
          <a:srgbClr val="F8F8F8"/>
        </a:lt1>
        <a:dk2>
          <a:srgbClr val="000000"/>
        </a:dk2>
        <a:lt2>
          <a:srgbClr val="FFFFFF"/>
        </a:lt2>
        <a:accent1>
          <a:srgbClr val="FF6600"/>
        </a:accent1>
        <a:accent2>
          <a:srgbClr val="FF41FF"/>
        </a:accent2>
        <a:accent3>
          <a:srgbClr val="AAAAAA"/>
        </a:accent3>
        <a:accent4>
          <a:srgbClr val="D4D4D4"/>
        </a:accent4>
        <a:accent5>
          <a:srgbClr val="FFB8AA"/>
        </a:accent5>
        <a:accent6>
          <a:srgbClr val="E73AE7"/>
        </a:accent6>
        <a:hlink>
          <a:srgbClr val="FF0066"/>
        </a:hlink>
        <a:folHlink>
          <a:srgbClr val="CC0066"/>
        </a:folHlink>
      </a:clrScheme>
      <a:clrMap bg1="dk2" tx1="lt1" bg2="dk1" tx2="lt2" accent1="accent1" accent2="accent2" accent3="accent3" accent4="accent4" accent5="accent5" accent6="accent6" hlink="hlink" folHlink="folHlink"/>
    </a:extraClrScheme>
    <a:extraClrScheme>
      <a:clrScheme name="Neon Frame 6">
        <a:dk1>
          <a:srgbClr val="808080"/>
        </a:dk1>
        <a:lt1>
          <a:srgbClr val="F8F8F8"/>
        </a:lt1>
        <a:dk2>
          <a:srgbClr val="000000"/>
        </a:dk2>
        <a:lt2>
          <a:srgbClr val="FFFFFF"/>
        </a:lt2>
        <a:accent1>
          <a:srgbClr val="FF4FC9"/>
        </a:accent1>
        <a:accent2>
          <a:srgbClr val="FF91B6"/>
        </a:accent2>
        <a:accent3>
          <a:srgbClr val="AAAAAA"/>
        </a:accent3>
        <a:accent4>
          <a:srgbClr val="D4D4D4"/>
        </a:accent4>
        <a:accent5>
          <a:srgbClr val="FFB2E1"/>
        </a:accent5>
        <a:accent6>
          <a:srgbClr val="E783A5"/>
        </a:accent6>
        <a:hlink>
          <a:srgbClr val="FF9900"/>
        </a:hlink>
        <a:folHlink>
          <a:srgbClr val="CC99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Designs\Neon Frame.pot</Template>
  <TotalTime>63</TotalTime>
  <Words>734</Words>
  <Application>Microsoft Office PowerPoint</Application>
  <PresentationFormat>On-screen Show (4:3)</PresentationFormat>
  <Paragraphs>65</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Times New Roman</vt:lpstr>
      <vt:lpstr>Tahoma</vt:lpstr>
      <vt:lpstr>Neon Frame</vt:lpstr>
      <vt:lpstr>Informative Speeches</vt:lpstr>
      <vt:lpstr>Informative Speech: Purpose</vt:lpstr>
      <vt:lpstr>Informative Speeches:  Real World Examples </vt:lpstr>
      <vt:lpstr>The Six C’s of Informative Speaking</vt:lpstr>
      <vt:lpstr>Example: Topic- Fraternal Twins</vt:lpstr>
      <vt:lpstr>The Six C’s of Informative Speaking</vt:lpstr>
      <vt:lpstr>The Six C’s of Informative Speaking</vt:lpstr>
      <vt:lpstr>Example</vt:lpstr>
      <vt:lpstr>The Six C’s of Informative Speaking</vt:lpstr>
      <vt:lpstr>MLA Documentation of Sources</vt:lpstr>
      <vt:lpstr>MLA Documentation of Sources</vt:lpstr>
      <vt:lpstr>The Six C’s of Informative Speaking</vt:lpstr>
      <vt:lpstr>The Six C’s of Informative Speaking</vt:lpstr>
      <vt:lpstr>Turning a Subject into a Speech</vt:lpstr>
      <vt:lpstr>Turning a Subject into a Speech</vt:lpstr>
      <vt:lpstr>Visual Aids</vt:lpstr>
    </vt:vector>
  </TitlesOfParts>
  <Company>Lake Shore Public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Informative Speeches</dc:title>
  <dc:creator>Lake Shore High School</dc:creator>
  <cp:lastModifiedBy>dawn marie barath</cp:lastModifiedBy>
  <cp:revision>1</cp:revision>
  <dcterms:created xsi:type="dcterms:W3CDTF">2006-11-01T18:37:44Z</dcterms:created>
  <dcterms:modified xsi:type="dcterms:W3CDTF">2012-09-11T20:05:07Z</dcterms:modified>
</cp:coreProperties>
</file>