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394C7FD-1397-467E-867B-7840B98F82D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CC5FE98-F900-4EA2-BB38-D0ECED42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Film in Our World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Film Terminology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Shots and Framing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Shot: A single piece of film uninterrupted by cuts.</a:t>
            </a:r>
          </a:p>
          <a:p>
            <a:r>
              <a:rPr lang="en-US" dirty="0" smtClean="0"/>
              <a:t>Establishing Shot: Often a long shot or a series of shots that set the scene.</a:t>
            </a:r>
          </a:p>
          <a:p>
            <a:r>
              <a:rPr lang="en-US" dirty="0" smtClean="0"/>
              <a:t>Long Shot (LS): A shot from some distance. If filming a person, the full body is shown. </a:t>
            </a:r>
          </a:p>
          <a:p>
            <a:r>
              <a:rPr lang="en-US" dirty="0" smtClean="0"/>
              <a:t>Medium Shot (MS): The most common shot.  </a:t>
            </a:r>
            <a:br>
              <a:rPr lang="en-US" dirty="0" smtClean="0"/>
            </a:br>
            <a:r>
              <a:rPr lang="en-US" dirty="0" smtClean="0"/>
              <a:t>The camera seems to be a medium distance from the object being filmed. Shows the person from the waist up.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Shots and Framing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Close up(CU): the image being shot takes up a least 80% of the frame.</a:t>
            </a:r>
          </a:p>
          <a:p>
            <a:r>
              <a:rPr lang="en-US" dirty="0" smtClean="0"/>
              <a:t>Extreme Close up: The image being shot is a part of a whole, such as an eye or a hand.</a:t>
            </a:r>
          </a:p>
          <a:p>
            <a:r>
              <a:rPr lang="en-US" dirty="0" smtClean="0"/>
              <a:t>Two Shot: A scene between two people shot exclusively from an angle that includes both characters more or less equally.  Used in love scenes or conversations.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Camera angles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Eye Level: A shot taken from a normal height: that is, the character’ eye level. 90%-95% of all shots are taken at eye level because it is the most natural angle.</a:t>
            </a:r>
          </a:p>
          <a:p>
            <a:r>
              <a:rPr lang="en-US" dirty="0" smtClean="0"/>
              <a:t>High Angle: The camera is above the subject.  This usually has the effect of making the subject look smaller than normal, giving him the appearance of being weak, powerless, and trapped. </a:t>
            </a:r>
            <a:endParaRPr lang="en-US" dirty="0"/>
          </a:p>
          <a:p>
            <a:r>
              <a:rPr lang="en-US" dirty="0" smtClean="0"/>
              <a:t>Low angle: The camera films the subject from below.  This usually has the effect of making the subject larger than normal and therefore strong, powerful and threatening.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Camera Movements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Pan: A stationary camera moves from side to side on a horizontal axis.</a:t>
            </a:r>
          </a:p>
          <a:p>
            <a:r>
              <a:rPr lang="en-US" dirty="0" smtClean="0"/>
              <a:t>Tilt: A stationary camera moves up or down along a vertical axis.</a:t>
            </a:r>
          </a:p>
          <a:p>
            <a:r>
              <a:rPr lang="en-US" dirty="0" smtClean="0"/>
              <a:t>Zoom: A stationary camera lens is adjusted to make an object seem to move closer to or further away from the camera. It is used during a revealing moment, while moving away distances or separates the audience from the character.</a:t>
            </a:r>
          </a:p>
          <a:p>
            <a:r>
              <a:rPr lang="en-US" dirty="0" smtClean="0"/>
              <a:t>Dolly/Tracking: The camera is on a track that allows it to move with the action.</a:t>
            </a:r>
          </a:p>
          <a:p>
            <a:r>
              <a:rPr lang="en-US" dirty="0" smtClean="0"/>
              <a:t>Boom/Crane: The camera is on a crane over the action.  This is used for overhead shots.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Lighting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Key:  The scene is flooded with light, creating a bright and open-looking scene.</a:t>
            </a:r>
          </a:p>
          <a:p>
            <a:r>
              <a:rPr lang="en-US" dirty="0" smtClean="0"/>
              <a:t>Low Key: The scene is flooded with shadows and darkness, creating suspense or suspicion.</a:t>
            </a:r>
          </a:p>
          <a:p>
            <a:r>
              <a:rPr lang="en-US" dirty="0" smtClean="0"/>
              <a:t>Bottom or Side: Direct light from the side or bottom, which often makes the subject appear dangerous or evil.</a:t>
            </a:r>
          </a:p>
          <a:p>
            <a:r>
              <a:rPr lang="en-US" dirty="0" smtClean="0"/>
              <a:t>Front or Back Lighting: Soft lighting on the actor’s face or from behind gives the appearance of innocence or goodness, or halo effect.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Diegetic</a:t>
            </a:r>
            <a:r>
              <a:rPr lang="en-US" dirty="0" smtClean="0"/>
              <a:t>: Sound that could logically be heard by the characters in the film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diegetic</a:t>
            </a:r>
            <a:r>
              <a:rPr lang="en-US" dirty="0" smtClean="0"/>
              <a:t>: Sound that cannot be heard by the characters but is designed for audience reaction only.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Cut: the most common. Two pieces are spliced together so that the film “cuts” from one image to another.</a:t>
            </a:r>
          </a:p>
          <a:p>
            <a:r>
              <a:rPr lang="en-US" dirty="0" smtClean="0"/>
              <a:t>Dissolve: A kind of fade which one image is slowly replaced by another. It can create a connection between images</a:t>
            </a:r>
          </a:p>
          <a:p>
            <a:r>
              <a:rPr lang="en-US" dirty="0" smtClean="0"/>
              <a:t>Wipe: A new image wipes off the previous image. A wipe is more fluid that a cut.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Flashback: Cut or dissolve to action that happened in the past.</a:t>
            </a:r>
          </a:p>
          <a:p>
            <a:r>
              <a:rPr lang="en-US" dirty="0" smtClean="0"/>
              <a:t>Shot-reverse-shot: a shot of one subject, then another, then back to the first.  Used for conversation or reaction shots.</a:t>
            </a:r>
          </a:p>
          <a:p>
            <a:r>
              <a:rPr lang="en-US" dirty="0" smtClean="0"/>
              <a:t>Cross Cutting: Cuts between actions that are happening simultaneously.  Also called parallel editing.</a:t>
            </a:r>
          </a:p>
          <a:p>
            <a:r>
              <a:rPr lang="en-US" dirty="0" smtClean="0"/>
              <a:t>Eye-line match; Cut to an object, then to a person.  Shows what a character is looking at and thinking about.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</TotalTime>
  <Words>624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Film in Our World</vt:lpstr>
      <vt:lpstr>Shots and Framing</vt:lpstr>
      <vt:lpstr>Shots and Framing</vt:lpstr>
      <vt:lpstr>Camera angles</vt:lpstr>
      <vt:lpstr>Camera Movements</vt:lpstr>
      <vt:lpstr>Lighting</vt:lpstr>
      <vt:lpstr>Sound </vt:lpstr>
      <vt:lpstr>Editing Techniques</vt:lpstr>
      <vt:lpstr>Editing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in Our World</dc:title>
  <dc:creator>Dbarath</dc:creator>
  <cp:lastModifiedBy>Dbarath</cp:lastModifiedBy>
  <cp:revision>5</cp:revision>
  <dcterms:created xsi:type="dcterms:W3CDTF">2014-09-03T12:26:20Z</dcterms:created>
  <dcterms:modified xsi:type="dcterms:W3CDTF">2014-09-04T15:15:36Z</dcterms:modified>
</cp:coreProperties>
</file>