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0670-8E4F-4783-92AA-5FCA5EF20434}" type="datetimeFigureOut">
              <a:rPr lang="en-US" smtClean="0"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41E6A-238A-4579-A8AE-9A67269056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Film in Our World</a:t>
            </a:r>
            <a:br>
              <a:rPr lang="en-US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Writing the Film Review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Exercise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ambria" pitchFamily="18" charset="0"/>
              </a:rPr>
              <a:t>Take a look at the reviews in your packet.</a:t>
            </a:r>
          </a:p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Identify the following: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Synopsis of the movie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Statement of support/details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Actors names.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ambria" pitchFamily="18" charset="0"/>
            </a:endParaRPr>
          </a:p>
          <a:p>
            <a:pPr>
              <a:buNone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Conclusion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Rephrase the thesis.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Sum up the main point of your review.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Give the reader something to think about.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Call to action – what do you want the reader to do or not do?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Cambria" pitchFamily="18" charset="0"/>
            </a:endParaRPr>
          </a:p>
        </p:txBody>
      </p:sp>
      <p:pic>
        <p:nvPicPr>
          <p:cNvPr id="6146" name="Picture 2" descr="C:\Documents and Settings\dbarath\Local Settings\Temporary Internet Files\Content.IE5\DHWB0POP\MPj043849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419600"/>
            <a:ext cx="64008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latin typeface="Cambria" pitchFamily="18" charset="0"/>
              </a:rPr>
              <a:t>Getting Started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Choose one of the movies we viewed for chapter 3, </a:t>
            </a:r>
            <a:r>
              <a:rPr lang="en-US" dirty="0" err="1" smtClean="0">
                <a:latin typeface="Cambria" pitchFamily="18" charset="0"/>
              </a:rPr>
              <a:t>Mise</a:t>
            </a:r>
            <a:r>
              <a:rPr lang="en-US" dirty="0" smtClean="0">
                <a:latin typeface="Cambria" pitchFamily="18" charset="0"/>
              </a:rPr>
              <a:t>-en-scene.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Using the graphic organizer, brainstorm you ideas.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Develop your outline.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Write your view.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Proof read and rewrite.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i="1" dirty="0" smtClean="0">
                <a:latin typeface="Cambria" pitchFamily="18" charset="0"/>
              </a:rPr>
              <a:t>Outline</a:t>
            </a:r>
            <a:endParaRPr lang="en-US" sz="4800" b="0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ambria" pitchFamily="18" charset="0"/>
              </a:rPr>
              <a:t>I.  Introductory Paragraph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(refer to your notes)</a:t>
            </a:r>
          </a:p>
          <a:p>
            <a:pPr marL="571500" indent="-571500">
              <a:buAutoNum type="romanUcPeriod" startAt="2"/>
            </a:pPr>
            <a:r>
              <a:rPr lang="en-US" dirty="0" smtClean="0">
                <a:latin typeface="Cambria" pitchFamily="18" charset="0"/>
              </a:rPr>
              <a:t>Body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Cambria" pitchFamily="18" charset="0"/>
              </a:rPr>
              <a:t>#1 Brief Synopsis of movie.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Cambria" pitchFamily="18" charset="0"/>
              </a:rPr>
              <a:t>#2 Statement of support plus specific examples.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Cambria" pitchFamily="18" charset="0"/>
              </a:rPr>
              <a:t>#3 Statement of support plus specific examples.</a:t>
            </a:r>
          </a:p>
          <a:p>
            <a:pPr marL="571500" indent="-571500">
              <a:buAutoNum type="romanUcPeriod" startAt="3"/>
            </a:pPr>
            <a:r>
              <a:rPr lang="en-US" sz="2800" dirty="0" smtClean="0">
                <a:latin typeface="Cambria" pitchFamily="18" charset="0"/>
              </a:rPr>
              <a:t>Conclusion</a:t>
            </a:r>
          </a:p>
          <a:p>
            <a:pPr marL="571500" indent="-571500">
              <a:buNone/>
            </a:pPr>
            <a:r>
              <a:rPr lang="en-US" sz="2800" dirty="0" smtClean="0">
                <a:latin typeface="Cambria" pitchFamily="18" charset="0"/>
              </a:rPr>
              <a:t>(refer to your notes)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C:\Documents and Settings\dbarath\Local Settings\Temporary Internet Files\Content.IE5\DHWB0POP\MPj044248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047999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Assignment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Review one of the movies we viewed for Chapter 3, </a:t>
            </a:r>
            <a:r>
              <a:rPr lang="en-US" dirty="0" err="1" smtClean="0">
                <a:latin typeface="Cambria" pitchFamily="18" charset="0"/>
              </a:rPr>
              <a:t>Mise</a:t>
            </a:r>
            <a:r>
              <a:rPr lang="en-US" dirty="0" smtClean="0">
                <a:latin typeface="Cambria" pitchFamily="18" charset="0"/>
              </a:rPr>
              <a:t>-en-scene.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Follow the guidelines provided.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Turn in the following: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Graphic Organizer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Outline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Review – 5 paragraphs typed 12 pt font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Introductory Paragraph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What film are you going to review?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Know your audience.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Draw the reader in, use an attention getter.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Declare you thesis</a:t>
            </a:r>
            <a:endParaRPr lang="en-US" dirty="0"/>
          </a:p>
        </p:txBody>
      </p:sp>
      <p:pic>
        <p:nvPicPr>
          <p:cNvPr id="1026" name="Picture 2" descr="C:\Documents and Settings\dbarath\Local Settings\Temporary Internet Files\Content.IE5\GE71TTGK\MPj0430953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Introduction</a:t>
            </a:r>
            <a:endParaRPr lang="en-US" b="1" i="1" dirty="0">
              <a:latin typeface="Cambria" pitchFamily="18" charset="0"/>
            </a:endParaRPr>
          </a:p>
        </p:txBody>
      </p:sp>
      <p:pic>
        <p:nvPicPr>
          <p:cNvPr id="2050" name="Picture 2" descr="C:\Documents and Settings\dbarath\Local Settings\Temporary Internet Files\Content.IE5\DHWB0POP\MPj0406478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47741"/>
            <a:ext cx="4038600" cy="323088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ambria" pitchFamily="18" charset="0"/>
              </a:rPr>
              <a:t>Must Include: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State your film, </a:t>
            </a:r>
            <a:r>
              <a:rPr lang="en-US" i="1" dirty="0" smtClean="0">
                <a:latin typeface="Cambria" pitchFamily="18" charset="0"/>
              </a:rPr>
              <a:t>Everybody’s Fine.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Name the Director, Kirk Jones.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Thesis – your recommendation.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Statement of Order – two reasons why you do or why you do not recommend the film.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Introduction/Attention Grabber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You have to grab your readers attention.  Several options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ambria" pitchFamily="18" charset="0"/>
              </a:rPr>
              <a:t>Ancedote</a:t>
            </a:r>
            <a:r>
              <a:rPr lang="en-US" dirty="0" smtClean="0">
                <a:latin typeface="Cambria" pitchFamily="18" charset="0"/>
              </a:rPr>
              <a:t> – story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Quote – from the movie.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Background information – about the director or actors.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A shocking statement.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3076" name="Picture 4" descr="C:\Documents and Settings\dbarath\Local Settings\Temporary Internet Files\Content.IE5\GQZJ8R53\MPj0406477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557" y="1600200"/>
            <a:ext cx="361988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latin typeface="Cambria" pitchFamily="18" charset="0"/>
              </a:rPr>
              <a:t>Thesis Statement</a:t>
            </a:r>
            <a:endParaRPr lang="en-US" b="1" i="1" dirty="0">
              <a:latin typeface="Cambria" pitchFamily="18" charset="0"/>
            </a:endParaRPr>
          </a:p>
        </p:txBody>
      </p:sp>
      <p:pic>
        <p:nvPicPr>
          <p:cNvPr id="4098" name="Picture 2" descr="C:\Documents and Settings\dbarath\Local Settings\Temporary Internet Files\Content.IE5\UI93TKLD\MPj0439466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34283"/>
            <a:ext cx="4038600" cy="305779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Previews the topic being discussed.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Makes a claim about that topic.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A thesis must make a claim that is arguable.  It is your point of view, that you will write to defend.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Example Thesis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itchFamily="18" charset="0"/>
              </a:rPr>
              <a:t>“There isn’t much that’s fine in </a:t>
            </a:r>
            <a:r>
              <a:rPr lang="en-US" sz="3600" i="1" dirty="0" smtClean="0">
                <a:latin typeface="Cambria" pitchFamily="18" charset="0"/>
              </a:rPr>
              <a:t>Everybody’s Fine</a:t>
            </a:r>
            <a:r>
              <a:rPr lang="en-US" sz="3600" dirty="0" smtClean="0">
                <a:latin typeface="Cambria" pitchFamily="18" charset="0"/>
              </a:rPr>
              <a:t>,” said Kirk Honeycutt in </a:t>
            </a:r>
            <a:r>
              <a:rPr lang="en-US" sz="3600" u="sng" dirty="0" smtClean="0">
                <a:latin typeface="Cambria" pitchFamily="18" charset="0"/>
              </a:rPr>
              <a:t>The Hollywood Reporter.</a:t>
            </a:r>
            <a:endParaRPr lang="en-US" sz="3600" u="sng" dirty="0">
              <a:latin typeface="Cambria" pitchFamily="18" charset="0"/>
            </a:endParaRPr>
          </a:p>
        </p:txBody>
      </p:sp>
      <p:pic>
        <p:nvPicPr>
          <p:cNvPr id="5122" name="Picture 2" descr="C:\Documents and Settings\dbarath\Local Settings\Temporary Internet Files\Content.IE5\GQZJ8R53\MCj0413460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657600" cy="48005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Exercise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Located in your packets are several film reviews.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We will read a review.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Hi-light the thesis in each review.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Hi-light the support for the thesis in the article.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Be prepared to share your thoughts.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Statement of Order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ambria" pitchFamily="18" charset="0"/>
              </a:rPr>
              <a:t>Statement of order: indirectly informs the reader what they will reading in the body of your paper.</a:t>
            </a:r>
            <a:endParaRPr lang="en-US" sz="4800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Body of the Paper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#1 In a nutshell give the reader a very brief synopsis of the movie.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#2 Restate one supportive detail.  Use an example from the movie to support your thesis.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#3 Restate one supportive detail.  Use an example from the movie to support your thesis.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468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Film in Our World </vt:lpstr>
      <vt:lpstr>Introductory Paragraph</vt:lpstr>
      <vt:lpstr>Introduction</vt:lpstr>
      <vt:lpstr>Introduction/Attention Grabber</vt:lpstr>
      <vt:lpstr>Thesis Statement</vt:lpstr>
      <vt:lpstr>Example Thesis</vt:lpstr>
      <vt:lpstr>Exercise</vt:lpstr>
      <vt:lpstr>Statement of Order</vt:lpstr>
      <vt:lpstr>Body of the Paper</vt:lpstr>
      <vt:lpstr>Exercise</vt:lpstr>
      <vt:lpstr>Conclusion</vt:lpstr>
      <vt:lpstr>Getting Started</vt:lpstr>
      <vt:lpstr>Outline</vt:lpstr>
      <vt:lpstr>Assignment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in Our World </dc:title>
  <dc:creator>hstech</dc:creator>
  <cp:lastModifiedBy>hstech</cp:lastModifiedBy>
  <cp:revision>9</cp:revision>
  <dcterms:created xsi:type="dcterms:W3CDTF">2010-02-08T14:50:47Z</dcterms:created>
  <dcterms:modified xsi:type="dcterms:W3CDTF">2010-02-08T16:31:14Z</dcterms:modified>
</cp:coreProperties>
</file>