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23"/>
  </p:handoutMasterIdLst>
  <p:sldIdLst>
    <p:sldId id="256" r:id="rId2"/>
    <p:sldId id="261" r:id="rId3"/>
    <p:sldId id="260" r:id="rId4"/>
    <p:sldId id="257" r:id="rId5"/>
    <p:sldId id="258" r:id="rId6"/>
    <p:sldId id="259" r:id="rId7"/>
    <p:sldId id="271" r:id="rId8"/>
    <p:sldId id="272" r:id="rId9"/>
    <p:sldId id="262" r:id="rId10"/>
    <p:sldId id="273" r:id="rId11"/>
    <p:sldId id="274" r:id="rId12"/>
    <p:sldId id="263" r:id="rId13"/>
    <p:sldId id="269" r:id="rId14"/>
    <p:sldId id="264" r:id="rId15"/>
    <p:sldId id="265" r:id="rId16"/>
    <p:sldId id="266" r:id="rId17"/>
    <p:sldId id="267" r:id="rId18"/>
    <p:sldId id="275" r:id="rId19"/>
    <p:sldId id="276" r:id="rId20"/>
    <p:sldId id="268" r:id="rId21"/>
    <p:sldId id="2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2" autoAdjust="0"/>
    <p:restoredTop sz="94660"/>
  </p:normalViewPr>
  <p:slideViewPr>
    <p:cSldViewPr>
      <p:cViewPr varScale="1">
        <p:scale>
          <a:sx n="100" d="100"/>
          <a:sy n="100" d="100"/>
        </p:scale>
        <p:origin x="-1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24ED8-D48E-4101-8860-9B592B32A9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auto">
          <a:xfrm>
            <a:off x="1663700" y="3327400"/>
            <a:ext cx="7480300" cy="3087688"/>
          </a:xfrm>
          <a:custGeom>
            <a:avLst/>
            <a:gdLst/>
            <a:ahLst/>
            <a:cxnLst>
              <a:cxn ang="0">
                <a:pos x="104" y="1944"/>
              </a:cxn>
              <a:cxn ang="0">
                <a:pos x="144" y="1912"/>
              </a:cxn>
              <a:cxn ang="0">
                <a:pos x="1320" y="1568"/>
              </a:cxn>
              <a:cxn ang="0">
                <a:pos x="2000" y="1264"/>
              </a:cxn>
              <a:cxn ang="0">
                <a:pos x="2104" y="1208"/>
              </a:cxn>
              <a:cxn ang="0">
                <a:pos x="2312" y="1056"/>
              </a:cxn>
              <a:cxn ang="0">
                <a:pos x="2416" y="936"/>
              </a:cxn>
              <a:cxn ang="0">
                <a:pos x="2464" y="824"/>
              </a:cxn>
              <a:cxn ang="0">
                <a:pos x="3376" y="504"/>
              </a:cxn>
              <a:cxn ang="0">
                <a:pos x="3648" y="496"/>
              </a:cxn>
              <a:cxn ang="0">
                <a:pos x="4160" y="400"/>
              </a:cxn>
              <a:cxn ang="0">
                <a:pos x="4416" y="304"/>
              </a:cxn>
              <a:cxn ang="0">
                <a:pos x="4472" y="296"/>
              </a:cxn>
              <a:cxn ang="0">
                <a:pos x="4711" y="224"/>
              </a:cxn>
              <a:cxn ang="0">
                <a:pos x="4711" y="0"/>
              </a:cxn>
              <a:cxn ang="0">
                <a:pos x="2440" y="768"/>
              </a:cxn>
              <a:cxn ang="0">
                <a:pos x="2232" y="760"/>
              </a:cxn>
              <a:cxn ang="0">
                <a:pos x="1784" y="808"/>
              </a:cxn>
              <a:cxn ang="0">
                <a:pos x="1600" y="848"/>
              </a:cxn>
              <a:cxn ang="0">
                <a:pos x="760" y="1056"/>
              </a:cxn>
              <a:cxn ang="0">
                <a:pos x="0" y="1288"/>
              </a:cxn>
              <a:cxn ang="0">
                <a:pos x="104" y="1384"/>
              </a:cxn>
              <a:cxn ang="0">
                <a:pos x="104" y="1944"/>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w="9525">
            <a:noFill/>
            <a:round/>
            <a:headEnd type="none" w="sm" len="sm"/>
            <a:tailEnd type="none" w="sm" len="sm"/>
          </a:ln>
          <a:effectLst/>
        </p:spPr>
        <p:txBody>
          <a:bodyPr/>
          <a:lstStyle/>
          <a:p>
            <a:pPr>
              <a:defRPr/>
            </a:pPr>
            <a:endParaRPr lang="en-US"/>
          </a:p>
        </p:txBody>
      </p:sp>
      <p:grpSp>
        <p:nvGrpSpPr>
          <p:cNvPr id="5" name="Group 3"/>
          <p:cNvGrpSpPr>
            <a:grpSpLocks/>
          </p:cNvGrpSpPr>
          <p:nvPr/>
        </p:nvGrpSpPr>
        <p:grpSpPr bwMode="auto">
          <a:xfrm>
            <a:off x="123825" y="165100"/>
            <a:ext cx="2471738" cy="6400800"/>
            <a:chOff x="78" y="104"/>
            <a:chExt cx="1557" cy="4032"/>
          </a:xfrm>
        </p:grpSpPr>
        <p:grpSp>
          <p:nvGrpSpPr>
            <p:cNvPr id="6" name="Group 4"/>
            <p:cNvGrpSpPr>
              <a:grpSpLocks/>
            </p:cNvGrpSpPr>
            <p:nvPr/>
          </p:nvGrpSpPr>
          <p:grpSpPr bwMode="auto">
            <a:xfrm>
              <a:off x="78" y="3089"/>
              <a:ext cx="1097" cy="1047"/>
              <a:chOff x="78" y="3089"/>
              <a:chExt cx="1097" cy="1047"/>
            </a:xfrm>
          </p:grpSpPr>
          <p:sp>
            <p:nvSpPr>
              <p:cNvPr id="10"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w="9525">
                <a:noFill/>
                <a:miter lim="800000"/>
                <a:headEnd/>
                <a:tailEnd/>
              </a:ln>
              <a:effectLst/>
            </p:spPr>
            <p:txBody>
              <a:bodyPr/>
              <a:lstStyle/>
              <a:p>
                <a:pPr>
                  <a:defRPr/>
                </a:pPr>
                <a:endParaRPr lang="en-US"/>
              </a:p>
            </p:txBody>
          </p:sp>
          <p:sp>
            <p:nvSpPr>
              <p:cNvPr id="11"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w="9525">
                <a:noFill/>
                <a:round/>
                <a:headEnd/>
                <a:tailEnd/>
              </a:ln>
              <a:effectLst/>
            </p:spPr>
            <p:txBody>
              <a:bodyPr/>
              <a:lstStyle/>
              <a:p>
                <a:pPr>
                  <a:defRPr/>
                </a:pPr>
                <a:endParaRPr lang="en-US"/>
              </a:p>
            </p:txBody>
          </p:sp>
          <p:sp>
            <p:nvSpPr>
              <p:cNvPr id="12"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w="9525">
                <a:noFill/>
                <a:round/>
                <a:headEnd/>
                <a:tailEnd/>
              </a:ln>
              <a:effectLst/>
            </p:spPr>
            <p:txBody>
              <a:bodyPr/>
              <a:lstStyle/>
              <a:p>
                <a:pPr>
                  <a:defRPr/>
                </a:pPr>
                <a:endParaRPr lang="en-US"/>
              </a:p>
            </p:txBody>
          </p:sp>
          <p:sp>
            <p:nvSpPr>
              <p:cNvPr id="13"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a:effectLst/>
            </p:spPr>
            <p:txBody>
              <a:bodyPr/>
              <a:lstStyle/>
              <a:p>
                <a:pPr>
                  <a:defRPr/>
                </a:pPr>
                <a:endParaRPr lang="en-US"/>
              </a:p>
            </p:txBody>
          </p:sp>
          <p:sp>
            <p:nvSpPr>
              <p:cNvPr id="14" name="Freeform 9"/>
              <p:cNvSpPr>
                <a:spLocks/>
              </p:cNvSpPr>
              <p:nvPr/>
            </p:nvSpPr>
            <p:spPr bwMode="auto">
              <a:xfrm>
                <a:off x="168" y="3221"/>
                <a:ext cx="281" cy="863"/>
              </a:xfrm>
              <a:custGeom>
                <a:avLst/>
                <a:gdLst/>
                <a:ahLst/>
                <a:cxnLst>
                  <a:cxn ang="0">
                    <a:pos x="171" y="0"/>
                  </a:cxn>
                  <a:cxn ang="0">
                    <a:pos x="0" y="241"/>
                  </a:cxn>
                  <a:cxn ang="0">
                    <a:pos x="0" y="818"/>
                  </a:cxn>
                  <a:cxn ang="0">
                    <a:pos x="90" y="844"/>
                  </a:cxn>
                  <a:cxn ang="0">
                    <a:pos x="153" y="853"/>
                  </a:cxn>
                  <a:cxn ang="0">
                    <a:pos x="230" y="862"/>
                  </a:cxn>
                  <a:cxn ang="0">
                    <a:pos x="230" y="294"/>
                  </a:cxn>
                  <a:cxn ang="0">
                    <a:pos x="280" y="21"/>
                  </a:cxn>
                  <a:cxn ang="0">
                    <a:pos x="256" y="21"/>
                  </a:cxn>
                  <a:cxn ang="0">
                    <a:pos x="204" y="13"/>
                  </a:cxn>
                  <a:cxn ang="0">
                    <a:pos x="171" y="0"/>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w="9525">
                <a:noFill/>
                <a:round/>
                <a:headEnd type="none" w="sm" len="sm"/>
                <a:tailEnd type="none" w="sm" len="sm"/>
              </a:ln>
              <a:effectLst/>
            </p:spPr>
            <p:txBody>
              <a:bodyPr/>
              <a:lstStyle/>
              <a:p>
                <a:pPr>
                  <a:defRPr/>
                </a:pPr>
                <a:endParaRPr lang="en-US"/>
              </a:p>
            </p:txBody>
          </p:sp>
          <p:sp>
            <p:nvSpPr>
              <p:cNvPr id="15" name="Oval 10"/>
              <p:cNvSpPr>
                <a:spLocks noChangeArrowheads="1"/>
              </p:cNvSpPr>
              <p:nvPr/>
            </p:nvSpPr>
            <p:spPr bwMode="auto">
              <a:xfrm>
                <a:off x="106" y="3350"/>
                <a:ext cx="1038" cy="189"/>
              </a:xfrm>
              <a:prstGeom prst="ellipse">
                <a:avLst/>
              </a:prstGeom>
              <a:solidFill>
                <a:srgbClr val="000000">
                  <a:alpha val="50000"/>
                </a:srgbClr>
              </a:solidFill>
              <a:ln w="9525">
                <a:noFill/>
                <a:round/>
                <a:headEnd/>
                <a:tailEnd/>
              </a:ln>
              <a:effectLst/>
            </p:spPr>
            <p:txBody>
              <a:bodyPr/>
              <a:lstStyle/>
              <a:p>
                <a:pPr>
                  <a:defRPr/>
                </a:pPr>
                <a:endParaRPr lang="en-US"/>
              </a:p>
            </p:txBody>
          </p:sp>
          <p:sp>
            <p:nvSpPr>
              <p:cNvPr id="16" name="Freeform 11"/>
              <p:cNvSpPr>
                <a:spLocks/>
              </p:cNvSpPr>
              <p:nvPr/>
            </p:nvSpPr>
            <p:spPr bwMode="auto">
              <a:xfrm>
                <a:off x="223" y="3261"/>
                <a:ext cx="132" cy="801"/>
              </a:xfrm>
              <a:custGeom>
                <a:avLst/>
                <a:gdLst/>
                <a:ahLst/>
                <a:cxnLst>
                  <a:cxn ang="0">
                    <a:pos x="0" y="254"/>
                  </a:cxn>
                  <a:cxn ang="0">
                    <a:pos x="0" y="795"/>
                  </a:cxn>
                  <a:cxn ang="0">
                    <a:pos x="40" y="800"/>
                  </a:cxn>
                  <a:cxn ang="0">
                    <a:pos x="40" y="263"/>
                  </a:cxn>
                  <a:cxn ang="0">
                    <a:pos x="131" y="8"/>
                  </a:cxn>
                  <a:cxn ang="0">
                    <a:pos x="114" y="0"/>
                  </a:cxn>
                  <a:cxn ang="0">
                    <a:pos x="0" y="254"/>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a:effectLst/>
            </p:spPr>
            <p:txBody>
              <a:bodyPr/>
              <a:lstStyle/>
              <a:p>
                <a:pPr>
                  <a:defRPr/>
                </a:pPr>
                <a:endParaRPr lang="en-US"/>
              </a:p>
            </p:txBody>
          </p:sp>
          <p:sp>
            <p:nvSpPr>
              <p:cNvPr id="17" name="Freeform 12"/>
              <p:cNvSpPr>
                <a:spLocks/>
              </p:cNvSpPr>
              <p:nvPr/>
            </p:nvSpPr>
            <p:spPr bwMode="auto">
              <a:xfrm>
                <a:off x="914" y="3239"/>
                <a:ext cx="245" cy="797"/>
              </a:xfrm>
              <a:custGeom>
                <a:avLst/>
                <a:gdLst/>
                <a:ahLst/>
                <a:cxnLst>
                  <a:cxn ang="0">
                    <a:pos x="244" y="224"/>
                  </a:cxn>
                  <a:cxn ang="0">
                    <a:pos x="244" y="765"/>
                  </a:cxn>
                  <a:cxn ang="0">
                    <a:pos x="203" y="796"/>
                  </a:cxn>
                  <a:cxn ang="0">
                    <a:pos x="203" y="233"/>
                  </a:cxn>
                  <a:cxn ang="0">
                    <a:pos x="0" y="8"/>
                  </a:cxn>
                  <a:cxn ang="0">
                    <a:pos x="18" y="0"/>
                  </a:cxn>
                  <a:cxn ang="0">
                    <a:pos x="244" y="224"/>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w="9525">
                <a:noFill/>
                <a:round/>
                <a:headEnd type="none" w="sm" len="sm"/>
                <a:tailEnd type="none" w="sm" len="sm"/>
              </a:ln>
              <a:effectLst/>
            </p:spPr>
            <p:txBody>
              <a:bodyPr/>
              <a:lstStyle/>
              <a:p>
                <a:pPr>
                  <a:defRPr/>
                </a:pPr>
                <a:endParaRPr lang="en-US"/>
              </a:p>
            </p:txBody>
          </p:sp>
          <p:grpSp>
            <p:nvGrpSpPr>
              <p:cNvPr id="18" name="Group 13"/>
              <p:cNvGrpSpPr>
                <a:grpSpLocks/>
              </p:cNvGrpSpPr>
              <p:nvPr/>
            </p:nvGrpSpPr>
            <p:grpSpPr bwMode="auto">
              <a:xfrm>
                <a:off x="294" y="3089"/>
                <a:ext cx="665" cy="185"/>
                <a:chOff x="294" y="3089"/>
                <a:chExt cx="665" cy="185"/>
              </a:xfrm>
            </p:grpSpPr>
            <p:sp>
              <p:nvSpPr>
                <p:cNvPr id="24"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pPr>
                    <a:defRPr/>
                  </a:pPr>
                  <a:endParaRPr lang="en-US"/>
                </a:p>
              </p:txBody>
            </p:sp>
            <p:sp>
              <p:nvSpPr>
                <p:cNvPr id="25"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pPr>
                    <a:defRPr/>
                  </a:pPr>
                  <a:endParaRPr lang="en-US"/>
                </a:p>
              </p:txBody>
            </p:sp>
            <p:sp>
              <p:nvSpPr>
                <p:cNvPr id="26"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pPr>
                    <a:defRPr/>
                  </a:pPr>
                  <a:endParaRPr lang="en-US"/>
                </a:p>
              </p:txBody>
            </p:sp>
          </p:grpSp>
          <p:sp>
            <p:nvSpPr>
              <p:cNvPr id="19" name="Freeform 17"/>
              <p:cNvSpPr>
                <a:spLocks/>
              </p:cNvSpPr>
              <p:nvPr/>
            </p:nvSpPr>
            <p:spPr bwMode="auto">
              <a:xfrm>
                <a:off x="123" y="3464"/>
                <a:ext cx="322" cy="76"/>
              </a:xfrm>
              <a:custGeom>
                <a:avLst/>
                <a:gdLst/>
                <a:ahLst/>
                <a:cxnLst>
                  <a:cxn ang="0">
                    <a:pos x="0" y="0"/>
                  </a:cxn>
                  <a:cxn ang="0">
                    <a:pos x="49" y="30"/>
                  </a:cxn>
                  <a:cxn ang="0">
                    <a:pos x="85" y="44"/>
                  </a:cxn>
                  <a:cxn ang="0">
                    <a:pos x="153" y="61"/>
                  </a:cxn>
                  <a:cxn ang="0">
                    <a:pos x="212" y="70"/>
                  </a:cxn>
                  <a:cxn ang="0">
                    <a:pos x="275" y="75"/>
                  </a:cxn>
                  <a:cxn ang="0">
                    <a:pos x="321" y="70"/>
                  </a:cxn>
                  <a:cxn ang="0">
                    <a:pos x="248" y="61"/>
                  </a:cxn>
                  <a:cxn ang="0">
                    <a:pos x="171" y="44"/>
                  </a:cxn>
                  <a:cxn ang="0">
                    <a:pos x="94" y="22"/>
                  </a:cxn>
                  <a:cxn ang="0">
                    <a:pos x="31" y="4"/>
                  </a:cxn>
                  <a:cxn ang="0">
                    <a:pos x="0" y="0"/>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0" name="Freeform 18"/>
              <p:cNvSpPr>
                <a:spLocks/>
              </p:cNvSpPr>
              <p:nvPr/>
            </p:nvSpPr>
            <p:spPr bwMode="auto">
              <a:xfrm>
                <a:off x="715" y="3091"/>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1" name="Freeform 19"/>
              <p:cNvSpPr>
                <a:spLocks/>
              </p:cNvSpPr>
              <p:nvPr/>
            </p:nvSpPr>
            <p:spPr bwMode="auto">
              <a:xfrm>
                <a:off x="842" y="3342"/>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2" name="Freeform 20"/>
              <p:cNvSpPr>
                <a:spLocks/>
              </p:cNvSpPr>
              <p:nvPr/>
            </p:nvSpPr>
            <p:spPr bwMode="auto">
              <a:xfrm>
                <a:off x="322" y="3175"/>
                <a:ext cx="181" cy="49"/>
              </a:xfrm>
              <a:custGeom>
                <a:avLst/>
                <a:gdLst/>
                <a:ahLst/>
                <a:cxnLst>
                  <a:cxn ang="0">
                    <a:pos x="180" y="48"/>
                  </a:cxn>
                  <a:cxn ang="0">
                    <a:pos x="94" y="39"/>
                  </a:cxn>
                  <a:cxn ang="0">
                    <a:pos x="40" y="26"/>
                  </a:cxn>
                  <a:cxn ang="0">
                    <a:pos x="0" y="13"/>
                  </a:cxn>
                  <a:cxn ang="0">
                    <a:pos x="13" y="0"/>
                  </a:cxn>
                  <a:cxn ang="0">
                    <a:pos x="54" y="17"/>
                  </a:cxn>
                  <a:cxn ang="0">
                    <a:pos x="112" y="30"/>
                  </a:cxn>
                  <a:cxn ang="0">
                    <a:pos x="171" y="30"/>
                  </a:cxn>
                  <a:cxn ang="0">
                    <a:pos x="180" y="48"/>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3" name="Freeform 21"/>
              <p:cNvSpPr>
                <a:spLocks/>
              </p:cNvSpPr>
              <p:nvPr/>
            </p:nvSpPr>
            <p:spPr bwMode="auto">
              <a:xfrm>
                <a:off x="516" y="3274"/>
                <a:ext cx="200" cy="230"/>
              </a:xfrm>
              <a:custGeom>
                <a:avLst/>
                <a:gdLst/>
                <a:ahLst/>
                <a:cxnLst>
                  <a:cxn ang="0">
                    <a:pos x="104" y="4"/>
                  </a:cxn>
                  <a:cxn ang="0">
                    <a:pos x="199" y="0"/>
                  </a:cxn>
                  <a:cxn ang="0">
                    <a:pos x="162" y="79"/>
                  </a:cxn>
                  <a:cxn ang="0">
                    <a:pos x="144" y="127"/>
                  </a:cxn>
                  <a:cxn ang="0">
                    <a:pos x="117" y="171"/>
                  </a:cxn>
                  <a:cxn ang="0">
                    <a:pos x="104" y="229"/>
                  </a:cxn>
                  <a:cxn ang="0">
                    <a:pos x="0" y="229"/>
                  </a:cxn>
                  <a:cxn ang="0">
                    <a:pos x="18" y="176"/>
                  </a:cxn>
                  <a:cxn ang="0">
                    <a:pos x="63" y="123"/>
                  </a:cxn>
                  <a:cxn ang="0">
                    <a:pos x="72" y="79"/>
                  </a:cxn>
                  <a:cxn ang="0">
                    <a:pos x="90" y="35"/>
                  </a:cxn>
                  <a:cxn ang="0">
                    <a:pos x="104" y="4"/>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w="9525">
                <a:noFill/>
                <a:round/>
                <a:headEnd type="none" w="sm" len="sm"/>
                <a:tailEnd type="none" w="sm" len="sm"/>
              </a:ln>
              <a:effectLst/>
            </p:spPr>
            <p:txBody>
              <a:bodyPr/>
              <a:lstStyle/>
              <a:p>
                <a:pPr>
                  <a:defRPr/>
                </a:pPr>
                <a:endParaRPr lang="en-US"/>
              </a:p>
            </p:txBody>
          </p:sp>
        </p:grpSp>
        <p:grpSp>
          <p:nvGrpSpPr>
            <p:cNvPr id="7" name="Group 22"/>
            <p:cNvGrpSpPr>
              <a:grpSpLocks/>
            </p:cNvGrpSpPr>
            <p:nvPr/>
          </p:nvGrpSpPr>
          <p:grpSpPr bwMode="auto">
            <a:xfrm>
              <a:off x="630" y="104"/>
              <a:ext cx="1005" cy="3081"/>
              <a:chOff x="630" y="104"/>
              <a:chExt cx="1005" cy="3081"/>
            </a:xfrm>
          </p:grpSpPr>
          <p:sp>
            <p:nvSpPr>
              <p:cNvPr id="8" name="Freeform 23"/>
              <p:cNvSpPr>
                <a:spLocks/>
              </p:cNvSpPr>
              <p:nvPr/>
            </p:nvSpPr>
            <p:spPr bwMode="auto">
              <a:xfrm>
                <a:off x="873" y="104"/>
                <a:ext cx="762" cy="2316"/>
              </a:xfrm>
              <a:custGeom>
                <a:avLst/>
                <a:gdLst/>
                <a:ahLst/>
                <a:cxnLst>
                  <a:cxn ang="0">
                    <a:pos x="598" y="140"/>
                  </a:cxn>
                  <a:cxn ang="0">
                    <a:pos x="523" y="358"/>
                  </a:cxn>
                  <a:cxn ang="0">
                    <a:pos x="440" y="644"/>
                  </a:cxn>
                  <a:cxn ang="0">
                    <a:pos x="354" y="916"/>
                  </a:cxn>
                  <a:cxn ang="0">
                    <a:pos x="257" y="1286"/>
                  </a:cxn>
                  <a:cxn ang="0">
                    <a:pos x="130" y="1703"/>
                  </a:cxn>
                  <a:cxn ang="0">
                    <a:pos x="51" y="2079"/>
                  </a:cxn>
                  <a:cxn ang="0">
                    <a:pos x="15" y="2224"/>
                  </a:cxn>
                  <a:cxn ang="0">
                    <a:pos x="0" y="2315"/>
                  </a:cxn>
                  <a:cxn ang="0">
                    <a:pos x="63" y="2264"/>
                  </a:cxn>
                  <a:cxn ang="0">
                    <a:pos x="268" y="2103"/>
                  </a:cxn>
                  <a:cxn ang="0">
                    <a:pos x="124" y="2084"/>
                  </a:cxn>
                  <a:cxn ang="0">
                    <a:pos x="286" y="2088"/>
                  </a:cxn>
                  <a:cxn ang="0">
                    <a:pos x="313" y="2040"/>
                  </a:cxn>
                  <a:cxn ang="0">
                    <a:pos x="135" y="2042"/>
                  </a:cxn>
                  <a:cxn ang="0">
                    <a:pos x="322" y="2022"/>
                  </a:cxn>
                  <a:cxn ang="0">
                    <a:pos x="372" y="1941"/>
                  </a:cxn>
                  <a:cxn ang="0">
                    <a:pos x="162" y="1945"/>
                  </a:cxn>
                  <a:cxn ang="0">
                    <a:pos x="379" y="1923"/>
                  </a:cxn>
                  <a:cxn ang="0">
                    <a:pos x="426" y="1837"/>
                  </a:cxn>
                  <a:cxn ang="0">
                    <a:pos x="480" y="1712"/>
                  </a:cxn>
                  <a:cxn ang="0">
                    <a:pos x="526" y="1569"/>
                  </a:cxn>
                  <a:cxn ang="0">
                    <a:pos x="246" y="1587"/>
                  </a:cxn>
                  <a:cxn ang="0">
                    <a:pos x="530" y="1545"/>
                  </a:cxn>
                  <a:cxn ang="0">
                    <a:pos x="546" y="1497"/>
                  </a:cxn>
                  <a:cxn ang="0">
                    <a:pos x="284" y="1530"/>
                  </a:cxn>
                  <a:cxn ang="0">
                    <a:pos x="557" y="1475"/>
                  </a:cxn>
                  <a:cxn ang="0">
                    <a:pos x="602" y="1308"/>
                  </a:cxn>
                  <a:cxn ang="0">
                    <a:pos x="372" y="1358"/>
                  </a:cxn>
                  <a:cxn ang="0">
                    <a:pos x="611" y="1277"/>
                  </a:cxn>
                  <a:cxn ang="0">
                    <a:pos x="636" y="1204"/>
                  </a:cxn>
                  <a:cxn ang="0">
                    <a:pos x="381" y="1283"/>
                  </a:cxn>
                  <a:cxn ang="0">
                    <a:pos x="639" y="1182"/>
                  </a:cxn>
                  <a:cxn ang="0">
                    <a:pos x="654" y="1127"/>
                  </a:cxn>
                  <a:cxn ang="0">
                    <a:pos x="695" y="958"/>
                  </a:cxn>
                  <a:cxn ang="0">
                    <a:pos x="503" y="1042"/>
                  </a:cxn>
                  <a:cxn ang="0">
                    <a:pos x="700" y="923"/>
                  </a:cxn>
                  <a:cxn ang="0">
                    <a:pos x="758" y="679"/>
                  </a:cxn>
                  <a:cxn ang="0">
                    <a:pos x="541" y="743"/>
                  </a:cxn>
                  <a:cxn ang="0">
                    <a:pos x="758" y="655"/>
                  </a:cxn>
                  <a:cxn ang="0">
                    <a:pos x="758" y="479"/>
                  </a:cxn>
                  <a:cxn ang="0">
                    <a:pos x="575" y="560"/>
                  </a:cxn>
                  <a:cxn ang="0">
                    <a:pos x="761" y="433"/>
                  </a:cxn>
                  <a:cxn ang="0">
                    <a:pos x="761" y="261"/>
                  </a:cxn>
                  <a:cxn ang="0">
                    <a:pos x="727" y="149"/>
                  </a:cxn>
                  <a:cxn ang="0">
                    <a:pos x="661" y="0"/>
                  </a:cxn>
                  <a:cxn ang="0">
                    <a:pos x="598" y="140"/>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9" name="Freeform 24"/>
              <p:cNvSpPr>
                <a:spLocks/>
              </p:cNvSpPr>
              <p:nvPr/>
            </p:nvSpPr>
            <p:spPr bwMode="auto">
              <a:xfrm>
                <a:off x="630" y="114"/>
                <a:ext cx="915" cy="3071"/>
              </a:xfrm>
              <a:custGeom>
                <a:avLst/>
                <a:gdLst/>
                <a:ahLst/>
                <a:cxnLst>
                  <a:cxn ang="0">
                    <a:pos x="0" y="3070"/>
                  </a:cxn>
                  <a:cxn ang="0">
                    <a:pos x="372" y="1696"/>
                  </a:cxn>
                  <a:cxn ang="0">
                    <a:pos x="432" y="1458"/>
                  </a:cxn>
                  <a:cxn ang="0">
                    <a:pos x="484" y="1276"/>
                  </a:cxn>
                  <a:cxn ang="0">
                    <a:pos x="570" y="982"/>
                  </a:cxn>
                  <a:cxn ang="0">
                    <a:pos x="670" y="658"/>
                  </a:cxn>
                  <a:cxn ang="0">
                    <a:pos x="782" y="316"/>
                  </a:cxn>
                  <a:cxn ang="0">
                    <a:pos x="844" y="144"/>
                  </a:cxn>
                  <a:cxn ang="0">
                    <a:pos x="888" y="42"/>
                  </a:cxn>
                  <a:cxn ang="0">
                    <a:pos x="914" y="0"/>
                  </a:cxn>
                  <a:cxn ang="0">
                    <a:pos x="866" y="116"/>
                  </a:cxn>
                  <a:cxn ang="0">
                    <a:pos x="806" y="296"/>
                  </a:cxn>
                  <a:cxn ang="0">
                    <a:pos x="520" y="1230"/>
                  </a:cxn>
                  <a:cxn ang="0">
                    <a:pos x="442" y="1518"/>
                  </a:cxn>
                  <a:cxn ang="0">
                    <a:pos x="378" y="1774"/>
                  </a:cxn>
                  <a:cxn ang="0">
                    <a:pos x="314" y="2028"/>
                  </a:cxn>
                  <a:cxn ang="0">
                    <a:pos x="266" y="2238"/>
                  </a:cxn>
                  <a:cxn ang="0">
                    <a:pos x="258" y="2294"/>
                  </a:cxn>
                  <a:cxn ang="0">
                    <a:pos x="186" y="2558"/>
                  </a:cxn>
                  <a:cxn ang="0">
                    <a:pos x="50" y="3070"/>
                  </a:cxn>
                  <a:cxn ang="0">
                    <a:pos x="0" y="3070"/>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w="9525">
                <a:noFill/>
                <a:round/>
                <a:headEnd type="none" w="sm" len="sm"/>
                <a:tailEnd type="none" w="sm" len="sm"/>
              </a:ln>
              <a:effectLst/>
            </p:spPr>
            <p:txBody>
              <a:bodyPr/>
              <a:lstStyle/>
              <a:p>
                <a:pPr>
                  <a:defRPr/>
                </a:pPr>
                <a:endParaRPr lang="en-US"/>
              </a:p>
            </p:txBody>
          </p:sp>
        </p:grpSp>
      </p:grpSp>
      <p:sp>
        <p:nvSpPr>
          <p:cNvPr id="3103" name="Rectangle 31"/>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en-US"/>
              <a:t>Click to edit Master subtitle style</a:t>
            </a:r>
          </a:p>
        </p:txBody>
      </p:sp>
      <p:sp>
        <p:nvSpPr>
          <p:cNvPr id="3104" name="Rectangle 3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a:t>Click to edit Master title style</a:t>
            </a:r>
          </a:p>
        </p:txBody>
      </p:sp>
      <p:sp>
        <p:nvSpPr>
          <p:cNvPr id="27" name="Rectangle 27"/>
          <p:cNvSpPr>
            <a:spLocks noGrp="1" noChangeArrowheads="1"/>
          </p:cNvSpPr>
          <p:nvPr>
            <p:ph type="dt" sz="quarter" idx="10"/>
          </p:nvPr>
        </p:nvSpPr>
        <p:spPr>
          <a:xfrm>
            <a:off x="228600" y="6261100"/>
            <a:ext cx="2527300" cy="457200"/>
          </a:xfrm>
        </p:spPr>
        <p:txBody>
          <a:bodyPr/>
          <a:lstStyle>
            <a:lvl1pPr>
              <a:defRPr/>
            </a:lvl1pPr>
          </a:lstStyle>
          <a:p>
            <a:pPr>
              <a:defRPr/>
            </a:pPr>
            <a:endParaRPr lang="en-US"/>
          </a:p>
        </p:txBody>
      </p:sp>
      <p:sp>
        <p:nvSpPr>
          <p:cNvPr id="28" name="Rectangle 28"/>
          <p:cNvSpPr>
            <a:spLocks noGrp="1" noChangeArrowheads="1"/>
          </p:cNvSpPr>
          <p:nvPr>
            <p:ph type="ftr" sz="quarter" idx="11"/>
          </p:nvPr>
        </p:nvSpPr>
        <p:spPr>
          <a:xfrm>
            <a:off x="2925763" y="6272213"/>
            <a:ext cx="3457575" cy="457200"/>
          </a:xfrm>
        </p:spPr>
        <p:txBody>
          <a:bodyPr/>
          <a:lstStyle>
            <a:lvl1pPr>
              <a:defRPr/>
            </a:lvl1pPr>
          </a:lstStyle>
          <a:p>
            <a:pPr>
              <a:defRPr/>
            </a:pPr>
            <a:endParaRPr lang="en-US"/>
          </a:p>
        </p:txBody>
      </p:sp>
      <p:sp>
        <p:nvSpPr>
          <p:cNvPr id="29" name="Rectangle 29"/>
          <p:cNvSpPr>
            <a:spLocks noGrp="1" noChangeArrowheads="1"/>
          </p:cNvSpPr>
          <p:nvPr>
            <p:ph type="sldNum" sz="quarter" idx="12"/>
          </p:nvPr>
        </p:nvSpPr>
        <p:spPr>
          <a:xfrm>
            <a:off x="6553200" y="6248400"/>
            <a:ext cx="2443163" cy="457200"/>
          </a:xfrm>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22238"/>
            <a:ext cx="8802687" cy="1206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500" y="1447800"/>
            <a:ext cx="4311650"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447800"/>
            <a:ext cx="4311650"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pPr>
              <a:defRPr/>
            </a:pPr>
            <a:endParaRPr lang="en-US"/>
          </a:p>
        </p:txBody>
      </p:sp>
      <p:sp>
        <p:nvSpPr>
          <p:cNvPr id="8" name="Rectangle 27"/>
          <p:cNvSpPr>
            <a:spLocks noGrp="1" noChangeArrowheads="1"/>
          </p:cNvSpPr>
          <p:nvPr>
            <p:ph type="ftr" sz="quarter" idx="11"/>
          </p:nvPr>
        </p:nvSpPr>
        <p:spPr>
          <a:ln/>
        </p:spPr>
        <p:txBody>
          <a:bodyPr/>
          <a:lstStyle>
            <a:lvl1pPr>
              <a:defRPr/>
            </a:lvl1pPr>
          </a:lstStyle>
          <a:p>
            <a:pPr>
              <a:defRPr/>
            </a:pPr>
            <a:endParaRPr lang="en-US"/>
          </a:p>
        </p:txBody>
      </p:sp>
      <p:sp>
        <p:nvSpPr>
          <p:cNvPr id="9"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pPr>
              <a:defRPr/>
            </a:pPr>
            <a:endParaRPr lang="en-US"/>
          </a:p>
        </p:txBody>
      </p:sp>
      <p:sp>
        <p:nvSpPr>
          <p:cNvPr id="4" name="Rectangle 27"/>
          <p:cNvSpPr>
            <a:spLocks noGrp="1" noChangeArrowheads="1"/>
          </p:cNvSpPr>
          <p:nvPr>
            <p:ph type="ftr" sz="quarter" idx="11"/>
          </p:nvPr>
        </p:nvSpPr>
        <p:spPr>
          <a:ln/>
        </p:spPr>
        <p:txBody>
          <a:bodyPr/>
          <a:lstStyle>
            <a:lvl1pPr>
              <a:defRPr/>
            </a:lvl1pPr>
          </a:lstStyle>
          <a:p>
            <a:pPr>
              <a:defRPr/>
            </a:pPr>
            <a:endParaRPr lang="en-US"/>
          </a:p>
        </p:txBody>
      </p:sp>
      <p:sp>
        <p:nvSpPr>
          <p:cNvPr id="5"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endParaRPr lang="en-US"/>
          </a:p>
        </p:txBody>
      </p:sp>
      <p:sp>
        <p:nvSpPr>
          <p:cNvPr id="3" name="Rectangle 27"/>
          <p:cNvSpPr>
            <a:spLocks noGrp="1" noChangeArrowheads="1"/>
          </p:cNvSpPr>
          <p:nvPr>
            <p:ph type="ftr" sz="quarter" idx="11"/>
          </p:nvPr>
        </p:nvSpPr>
        <p:spPr>
          <a:ln/>
        </p:spPr>
        <p:txBody>
          <a:bodyPr/>
          <a:lstStyle>
            <a:lvl1pPr>
              <a:defRPr/>
            </a:lvl1pPr>
          </a:lstStyle>
          <a:p>
            <a:pPr>
              <a:defRPr/>
            </a:pPr>
            <a:endParaRPr lang="en-US"/>
          </a:p>
        </p:txBody>
      </p:sp>
      <p:sp>
        <p:nvSpPr>
          <p:cNvPr id="4"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ahLst/>
            <a:cxnLst>
              <a:cxn ang="0">
                <a:pos x="0" y="1525"/>
              </a:cxn>
              <a:cxn ang="0">
                <a:pos x="79" y="1498"/>
              </a:cxn>
              <a:cxn ang="0">
                <a:pos x="753" y="1223"/>
              </a:cxn>
              <a:cxn ang="0">
                <a:pos x="1048" y="1054"/>
              </a:cxn>
              <a:cxn ang="0">
                <a:pos x="1122" y="1007"/>
              </a:cxn>
              <a:cxn ang="0">
                <a:pos x="1164" y="974"/>
              </a:cxn>
              <a:cxn ang="0">
                <a:pos x="1164" y="918"/>
              </a:cxn>
              <a:cxn ang="0">
                <a:pos x="1637" y="734"/>
              </a:cxn>
              <a:cxn ang="0">
                <a:pos x="1715" y="731"/>
              </a:cxn>
              <a:cxn ang="0">
                <a:pos x="1787" y="725"/>
              </a:cxn>
              <a:cxn ang="0">
                <a:pos x="1901" y="707"/>
              </a:cxn>
              <a:cxn ang="0">
                <a:pos x="2015" y="678"/>
              </a:cxn>
              <a:cxn ang="0">
                <a:pos x="2162" y="620"/>
              </a:cxn>
              <a:cxn ang="0">
                <a:pos x="2069" y="578"/>
              </a:cxn>
              <a:cxn ang="0">
                <a:pos x="2195" y="605"/>
              </a:cxn>
              <a:cxn ang="0">
                <a:pos x="2276" y="578"/>
              </a:cxn>
              <a:cxn ang="0">
                <a:pos x="2186" y="533"/>
              </a:cxn>
              <a:cxn ang="0">
                <a:pos x="2309" y="560"/>
              </a:cxn>
              <a:cxn ang="0">
                <a:pos x="2399" y="521"/>
              </a:cxn>
              <a:cxn ang="0">
                <a:pos x="2315" y="470"/>
              </a:cxn>
              <a:cxn ang="0">
                <a:pos x="2453" y="494"/>
              </a:cxn>
              <a:cxn ang="0">
                <a:pos x="2619" y="430"/>
              </a:cxn>
              <a:cxn ang="0">
                <a:pos x="2888" y="302"/>
              </a:cxn>
              <a:cxn ang="0">
                <a:pos x="3099" y="182"/>
              </a:cxn>
              <a:cxn ang="0">
                <a:pos x="3376" y="0"/>
              </a:cxn>
              <a:cxn ang="0">
                <a:pos x="3016" y="144"/>
              </a:cxn>
              <a:cxn ang="0">
                <a:pos x="2801" y="230"/>
              </a:cxn>
              <a:cxn ang="0">
                <a:pos x="2619" y="302"/>
              </a:cxn>
              <a:cxn ang="0">
                <a:pos x="2386" y="398"/>
              </a:cxn>
              <a:cxn ang="0">
                <a:pos x="2146" y="478"/>
              </a:cxn>
              <a:cxn ang="0">
                <a:pos x="1792" y="624"/>
              </a:cxn>
              <a:cxn ang="0">
                <a:pos x="1601" y="710"/>
              </a:cxn>
              <a:cxn ang="0">
                <a:pos x="1135" y="886"/>
              </a:cxn>
              <a:cxn ang="0">
                <a:pos x="1098" y="871"/>
              </a:cxn>
              <a:cxn ang="0">
                <a:pos x="993" y="871"/>
              </a:cxn>
              <a:cxn ang="0">
                <a:pos x="450" y="1039"/>
              </a:cxn>
              <a:cxn ang="0">
                <a:pos x="8" y="1214"/>
              </a:cxn>
              <a:cxn ang="0">
                <a:pos x="27" y="1240"/>
              </a:cxn>
              <a:cxn ang="0">
                <a:pos x="35" y="1237"/>
              </a:cxn>
              <a:cxn ang="0">
                <a:pos x="10" y="1528"/>
              </a:cxn>
              <a:cxn ang="0">
                <a:pos x="0" y="1525"/>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w="9525">
            <a:noFill/>
            <a:round/>
            <a:headEnd type="none" w="sm" len="sm"/>
            <a:tailEnd type="none" w="sm" len="sm"/>
          </a:ln>
          <a:effectLst/>
        </p:spPr>
        <p:txBody>
          <a:bodyPr/>
          <a:lstStyle/>
          <a:p>
            <a:pPr>
              <a:defRPr/>
            </a:pPr>
            <a:endParaRPr lang="en-US"/>
          </a:p>
        </p:txBody>
      </p:sp>
      <p:grpSp>
        <p:nvGrpSpPr>
          <p:cNvPr id="1027" name="Group 3"/>
          <p:cNvGrpSpPr>
            <a:grpSpLocks/>
          </p:cNvGrpSpPr>
          <p:nvPr/>
        </p:nvGrpSpPr>
        <p:grpSpPr bwMode="auto">
          <a:xfrm>
            <a:off x="296863" y="3022600"/>
            <a:ext cx="976312" cy="2828925"/>
            <a:chOff x="187" y="1904"/>
            <a:chExt cx="615" cy="1782"/>
          </a:xfrm>
        </p:grpSpPr>
        <p:grpSp>
          <p:nvGrpSpPr>
            <p:cNvPr id="1034"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w="9525">
                <a:noFill/>
                <a:round/>
                <a:headEnd/>
                <a:tailEnd/>
              </a:ln>
              <a:effectLst/>
            </p:spPr>
            <p:txBody>
              <a:bodyPr/>
              <a:lstStyle/>
              <a:p>
                <a:pPr>
                  <a:defRPr/>
                </a:pPr>
                <a:endParaRPr lang="en-US"/>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w="9525">
                <a:noFill/>
                <a:round/>
                <a:headEnd/>
                <a:tailEnd/>
              </a:ln>
              <a:effectLst/>
            </p:spPr>
            <p:txBody>
              <a:bodyPr/>
              <a:lstStyle/>
              <a:p>
                <a:pPr>
                  <a:defRPr/>
                </a:pPr>
                <a:endParaRPr lang="en-US"/>
              </a:p>
            </p:txBody>
          </p:sp>
          <p:sp>
            <p:nvSpPr>
              <p:cNvPr id="2055" name="Oval 7"/>
              <p:cNvSpPr>
                <a:spLocks noChangeArrowheads="1"/>
              </p:cNvSpPr>
              <p:nvPr/>
            </p:nvSpPr>
            <p:spPr bwMode="auto">
              <a:xfrm>
                <a:off x="275" y="3207"/>
                <a:ext cx="267" cy="84"/>
              </a:xfrm>
              <a:prstGeom prst="ellipse">
                <a:avLst/>
              </a:prstGeom>
              <a:solidFill>
                <a:schemeClr val="bg1"/>
              </a:solidFill>
              <a:ln w="9525">
                <a:noFill/>
                <a:round/>
                <a:headEnd/>
                <a:tailEnd/>
              </a:ln>
              <a:effectLst/>
            </p:spPr>
            <p:txBody>
              <a:bodyPr/>
              <a:lstStyle/>
              <a:p>
                <a:pPr>
                  <a:defRPr/>
                </a:pPr>
                <a:endParaRPr lang="en-US"/>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w="9525">
                <a:noFill/>
                <a:round/>
                <a:headEnd/>
                <a:tailEnd/>
              </a:ln>
              <a:effectLst/>
            </p:spPr>
            <p:txBody>
              <a:bodyPr/>
              <a:lstStyle/>
              <a:p>
                <a:pPr>
                  <a:defRPr/>
                </a:pPr>
                <a:endParaRPr lang="en-US"/>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a:effectLst/>
            </p:spPr>
            <p:txBody>
              <a:bodyPr/>
              <a:lstStyle/>
              <a:p>
                <a:pPr>
                  <a:defRPr/>
                </a:pPr>
                <a:endParaRPr lang="en-US"/>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w="9525">
                <a:noFill/>
                <a:miter lim="800000"/>
                <a:headEnd/>
                <a:tailEnd/>
              </a:ln>
              <a:effectLst/>
            </p:spPr>
            <p:txBody>
              <a:bodyPr/>
              <a:lstStyle/>
              <a:p>
                <a:pPr>
                  <a:defRPr/>
                </a:pPr>
                <a:endParaRPr lang="en-US"/>
              </a:p>
            </p:txBody>
          </p:sp>
          <p:sp>
            <p:nvSpPr>
              <p:cNvPr id="2059" name="Oval 11"/>
              <p:cNvSpPr>
                <a:spLocks noChangeArrowheads="1"/>
              </p:cNvSpPr>
              <p:nvPr/>
            </p:nvSpPr>
            <p:spPr bwMode="auto">
              <a:xfrm>
                <a:off x="187" y="3329"/>
                <a:ext cx="436" cy="91"/>
              </a:xfrm>
              <a:prstGeom prst="ellipse">
                <a:avLst/>
              </a:prstGeom>
              <a:solidFill>
                <a:srgbClr val="000000"/>
              </a:solidFill>
              <a:ln w="9525">
                <a:noFill/>
                <a:round/>
                <a:headEnd/>
                <a:tailEnd/>
              </a:ln>
              <a:effectLst/>
            </p:spPr>
            <p:txBody>
              <a:bodyPr/>
              <a:lstStyle/>
              <a:p>
                <a:pPr>
                  <a:defRPr/>
                </a:pPr>
                <a:endParaRPr lang="en-US"/>
              </a:p>
            </p:txBody>
          </p:sp>
          <p:sp>
            <p:nvSpPr>
              <p:cNvPr id="2060" name="Freeform 12"/>
              <p:cNvSpPr>
                <a:spLocks/>
              </p:cNvSpPr>
              <p:nvPr/>
            </p:nvSpPr>
            <p:spPr bwMode="auto">
              <a:xfrm>
                <a:off x="216" y="3282"/>
                <a:ext cx="113" cy="393"/>
              </a:xfrm>
              <a:custGeom>
                <a:avLst/>
                <a:gdLst/>
                <a:ahLst/>
                <a:cxnLst>
                  <a:cxn ang="0">
                    <a:pos x="68" y="0"/>
                  </a:cxn>
                  <a:cxn ang="0">
                    <a:pos x="0" y="110"/>
                  </a:cxn>
                  <a:cxn ang="0">
                    <a:pos x="3" y="361"/>
                  </a:cxn>
                  <a:cxn ang="0">
                    <a:pos x="36" y="379"/>
                  </a:cxn>
                  <a:cxn ang="0">
                    <a:pos x="63" y="385"/>
                  </a:cxn>
                  <a:cxn ang="0">
                    <a:pos x="92" y="392"/>
                  </a:cxn>
                  <a:cxn ang="0">
                    <a:pos x="90" y="136"/>
                  </a:cxn>
                  <a:cxn ang="0">
                    <a:pos x="112" y="10"/>
                  </a:cxn>
                  <a:cxn ang="0">
                    <a:pos x="102" y="10"/>
                  </a:cxn>
                  <a:cxn ang="0">
                    <a:pos x="81" y="6"/>
                  </a:cxn>
                  <a:cxn ang="0">
                    <a:pos x="68" y="0"/>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w="9525">
                <a:noFill/>
                <a:round/>
                <a:headEnd/>
                <a:tailEnd/>
              </a:ln>
              <a:effectLst/>
            </p:spPr>
            <p:txBody>
              <a:bodyPr/>
              <a:lstStyle/>
              <a:p>
                <a:pPr>
                  <a:defRPr/>
                </a:pPr>
                <a:endParaRPr lang="en-US"/>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w="9525">
                <a:noFill/>
                <a:round/>
                <a:headEnd/>
                <a:tailEnd/>
              </a:ln>
              <a:effectLst/>
            </p:spPr>
            <p:txBody>
              <a:bodyPr/>
              <a:lstStyle/>
              <a:p>
                <a:pPr>
                  <a:defRPr/>
                </a:pPr>
                <a:endParaRPr lang="en-US"/>
              </a:p>
            </p:txBody>
          </p:sp>
          <p:sp>
            <p:nvSpPr>
              <p:cNvPr id="2063" name="Freeform 15"/>
              <p:cNvSpPr>
                <a:spLocks/>
              </p:cNvSpPr>
              <p:nvPr/>
            </p:nvSpPr>
            <p:spPr bwMode="auto">
              <a:xfrm>
                <a:off x="232" y="3283"/>
                <a:ext cx="67" cy="369"/>
              </a:xfrm>
              <a:custGeom>
                <a:avLst/>
                <a:gdLst/>
                <a:ahLst/>
                <a:cxnLst>
                  <a:cxn ang="0">
                    <a:pos x="0" y="133"/>
                  </a:cxn>
                  <a:cxn ang="0">
                    <a:pos x="0" y="357"/>
                  </a:cxn>
                  <a:cxn ang="0">
                    <a:pos x="20" y="368"/>
                  </a:cxn>
                  <a:cxn ang="0">
                    <a:pos x="20" y="141"/>
                  </a:cxn>
                  <a:cxn ang="0">
                    <a:pos x="20" y="125"/>
                  </a:cxn>
                  <a:cxn ang="0">
                    <a:pos x="29" y="111"/>
                  </a:cxn>
                  <a:cxn ang="0">
                    <a:pos x="66" y="4"/>
                  </a:cxn>
                  <a:cxn ang="0">
                    <a:pos x="59" y="0"/>
                  </a:cxn>
                  <a:cxn ang="0">
                    <a:pos x="8" y="113"/>
                  </a:cxn>
                  <a:cxn ang="0">
                    <a:pos x="0" y="133"/>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a:effectLst/>
            </p:spPr>
            <p:txBody>
              <a:bodyPr/>
              <a:lstStyle/>
              <a:p>
                <a:pPr>
                  <a:defRPr/>
                </a:pPr>
                <a:endParaRPr lang="en-US"/>
              </a:p>
            </p:txBody>
          </p:sp>
          <p:sp>
            <p:nvSpPr>
              <p:cNvPr id="2064" name="Freeform 16"/>
              <p:cNvSpPr>
                <a:spLocks/>
              </p:cNvSpPr>
              <p:nvPr/>
            </p:nvSpPr>
            <p:spPr bwMode="auto">
              <a:xfrm>
                <a:off x="521" y="3275"/>
                <a:ext cx="99" cy="363"/>
              </a:xfrm>
              <a:custGeom>
                <a:avLst/>
                <a:gdLst/>
                <a:ahLst/>
                <a:cxnLst>
                  <a:cxn ang="0">
                    <a:pos x="98" y="102"/>
                  </a:cxn>
                  <a:cxn ang="0">
                    <a:pos x="98" y="348"/>
                  </a:cxn>
                  <a:cxn ang="0">
                    <a:pos x="81" y="362"/>
                  </a:cxn>
                  <a:cxn ang="0">
                    <a:pos x="81" y="106"/>
                  </a:cxn>
                  <a:cxn ang="0">
                    <a:pos x="0" y="4"/>
                  </a:cxn>
                  <a:cxn ang="0">
                    <a:pos x="7" y="0"/>
                  </a:cxn>
                  <a:cxn ang="0">
                    <a:pos x="98" y="102"/>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w="9525">
                <a:noFill/>
                <a:round/>
                <a:headEnd type="none" w="sm" len="sm"/>
                <a:tailEnd type="none" w="sm" len="sm"/>
              </a:ln>
              <a:effectLst/>
            </p:spPr>
            <p:txBody>
              <a:bodyPr/>
              <a:lstStyle/>
              <a:p>
                <a:pPr>
                  <a:defRPr/>
                </a:pPr>
                <a:endParaRPr lang="en-US"/>
              </a:p>
            </p:txBody>
          </p:sp>
          <p:sp>
            <p:nvSpPr>
              <p:cNvPr id="2065" name="Freeform 17"/>
              <p:cNvSpPr>
                <a:spLocks/>
              </p:cNvSpPr>
              <p:nvPr/>
            </p:nvSpPr>
            <p:spPr bwMode="auto">
              <a:xfrm>
                <a:off x="441" y="3215"/>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066" name="Freeform 18"/>
              <p:cNvSpPr>
                <a:spLocks/>
              </p:cNvSpPr>
              <p:nvPr/>
            </p:nvSpPr>
            <p:spPr bwMode="auto">
              <a:xfrm>
                <a:off x="492" y="3327"/>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067" name="Freeform 19"/>
              <p:cNvSpPr>
                <a:spLocks/>
              </p:cNvSpPr>
              <p:nvPr/>
            </p:nvSpPr>
            <p:spPr bwMode="auto">
              <a:xfrm>
                <a:off x="286" y="3250"/>
                <a:ext cx="73" cy="23"/>
              </a:xfrm>
              <a:custGeom>
                <a:avLst/>
                <a:gdLst/>
                <a:ahLst/>
                <a:cxnLst>
                  <a:cxn ang="0">
                    <a:pos x="72" y="22"/>
                  </a:cxn>
                  <a:cxn ang="0">
                    <a:pos x="37" y="18"/>
                  </a:cxn>
                  <a:cxn ang="0">
                    <a:pos x="16" y="12"/>
                  </a:cxn>
                  <a:cxn ang="0">
                    <a:pos x="0" y="6"/>
                  </a:cxn>
                  <a:cxn ang="0">
                    <a:pos x="5" y="0"/>
                  </a:cxn>
                  <a:cxn ang="0">
                    <a:pos x="21" y="8"/>
                  </a:cxn>
                  <a:cxn ang="0">
                    <a:pos x="45" y="14"/>
                  </a:cxn>
                  <a:cxn ang="0">
                    <a:pos x="68" y="14"/>
                  </a:cxn>
                  <a:cxn ang="0">
                    <a:pos x="72" y="22"/>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2068" name="Freeform 20"/>
              <p:cNvSpPr>
                <a:spLocks/>
              </p:cNvSpPr>
              <p:nvPr/>
            </p:nvSpPr>
            <p:spPr bwMode="auto">
              <a:xfrm>
                <a:off x="338" y="3284"/>
                <a:ext cx="81" cy="118"/>
              </a:xfrm>
              <a:custGeom>
                <a:avLst/>
                <a:gdLst/>
                <a:ahLst/>
                <a:cxnLst>
                  <a:cxn ang="0">
                    <a:pos x="40" y="0"/>
                  </a:cxn>
                  <a:cxn ang="0">
                    <a:pos x="80" y="4"/>
                  </a:cxn>
                  <a:cxn ang="0">
                    <a:pos x="65" y="40"/>
                  </a:cxn>
                  <a:cxn ang="0">
                    <a:pos x="58" y="62"/>
                  </a:cxn>
                  <a:cxn ang="0">
                    <a:pos x="47" y="82"/>
                  </a:cxn>
                  <a:cxn ang="0">
                    <a:pos x="40" y="105"/>
                  </a:cxn>
                  <a:cxn ang="0">
                    <a:pos x="37" y="117"/>
                  </a:cxn>
                  <a:cxn ang="0">
                    <a:pos x="16" y="114"/>
                  </a:cxn>
                  <a:cxn ang="0">
                    <a:pos x="0" y="108"/>
                  </a:cxn>
                  <a:cxn ang="0">
                    <a:pos x="7" y="84"/>
                  </a:cxn>
                  <a:cxn ang="0">
                    <a:pos x="25" y="60"/>
                  </a:cxn>
                  <a:cxn ang="0">
                    <a:pos x="29" y="40"/>
                  </a:cxn>
                  <a:cxn ang="0">
                    <a:pos x="36" y="20"/>
                  </a:cxn>
                  <a:cxn ang="0">
                    <a:pos x="40" y="0"/>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w="9525">
                <a:noFill/>
                <a:round/>
                <a:headEnd type="none" w="sm" len="sm"/>
                <a:tailEnd type="none" w="sm" len="sm"/>
              </a:ln>
              <a:effectLst/>
            </p:spPr>
            <p:txBody>
              <a:bodyPr/>
              <a:lstStyle/>
              <a:p>
                <a:pPr>
                  <a:defRPr/>
                </a:pPr>
                <a:endParaRPr lang="en-US"/>
              </a:p>
            </p:txBody>
          </p:sp>
          <p:sp>
            <p:nvSpPr>
              <p:cNvPr id="2069" name="Freeform 21"/>
              <p:cNvSpPr>
                <a:spLocks/>
              </p:cNvSpPr>
              <p:nvPr/>
            </p:nvSpPr>
            <p:spPr bwMode="auto">
              <a:xfrm>
                <a:off x="282" y="3265"/>
                <a:ext cx="261" cy="35"/>
              </a:xfrm>
              <a:custGeom>
                <a:avLst/>
                <a:gdLst/>
                <a:ahLst/>
                <a:cxnLst>
                  <a:cxn ang="0">
                    <a:pos x="0" y="0"/>
                  </a:cxn>
                  <a:cxn ang="0">
                    <a:pos x="25" y="10"/>
                  </a:cxn>
                  <a:cxn ang="0">
                    <a:pos x="66" y="18"/>
                  </a:cxn>
                  <a:cxn ang="0">
                    <a:pos x="122" y="19"/>
                  </a:cxn>
                  <a:cxn ang="0">
                    <a:pos x="177" y="19"/>
                  </a:cxn>
                  <a:cxn ang="0">
                    <a:pos x="218" y="12"/>
                  </a:cxn>
                  <a:cxn ang="0">
                    <a:pos x="240" y="6"/>
                  </a:cxn>
                  <a:cxn ang="0">
                    <a:pos x="248" y="0"/>
                  </a:cxn>
                  <a:cxn ang="0">
                    <a:pos x="260" y="15"/>
                  </a:cxn>
                  <a:cxn ang="0">
                    <a:pos x="221" y="28"/>
                  </a:cxn>
                  <a:cxn ang="0">
                    <a:pos x="164" y="34"/>
                  </a:cxn>
                  <a:cxn ang="0">
                    <a:pos x="98" y="33"/>
                  </a:cxn>
                  <a:cxn ang="0">
                    <a:pos x="39" y="24"/>
                  </a:cxn>
                  <a:cxn ang="0">
                    <a:pos x="5" y="9"/>
                  </a:cxn>
                  <a:cxn ang="0">
                    <a:pos x="0" y="0"/>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w="9525">
                <a:noFill/>
                <a:round/>
                <a:headEnd type="none" w="sm" len="sm"/>
                <a:tailEnd type="none" w="sm" len="sm"/>
              </a:ln>
              <a:effectLst/>
            </p:spPr>
            <p:txBody>
              <a:bodyPr/>
              <a:lstStyle/>
              <a:p>
                <a:pPr>
                  <a:defRPr/>
                </a:pPr>
                <a:endParaRPr lang="en-US"/>
              </a:p>
            </p:txBody>
          </p:sp>
        </p:grpSp>
        <p:sp>
          <p:nvSpPr>
            <p:cNvPr id="2070" name="Freeform 22"/>
            <p:cNvSpPr>
              <a:spLocks/>
            </p:cNvSpPr>
            <p:nvPr/>
          </p:nvSpPr>
          <p:spPr bwMode="auto">
            <a:xfrm>
              <a:off x="379" y="1904"/>
              <a:ext cx="423" cy="1366"/>
            </a:xfrm>
            <a:custGeom>
              <a:avLst/>
              <a:gdLst/>
              <a:ahLst/>
              <a:cxnLst>
                <a:cxn ang="0">
                  <a:pos x="356" y="64"/>
                </a:cxn>
                <a:cxn ang="0">
                  <a:pos x="326" y="163"/>
                </a:cxn>
                <a:cxn ang="0">
                  <a:pos x="292" y="293"/>
                </a:cxn>
                <a:cxn ang="0">
                  <a:pos x="258" y="417"/>
                </a:cxn>
                <a:cxn ang="0">
                  <a:pos x="219" y="585"/>
                </a:cxn>
                <a:cxn ang="0">
                  <a:pos x="168" y="775"/>
                </a:cxn>
                <a:cxn ang="0">
                  <a:pos x="126" y="952"/>
                </a:cxn>
                <a:cxn ang="0">
                  <a:pos x="89" y="1085"/>
                </a:cxn>
                <a:cxn ang="0">
                  <a:pos x="0" y="1362"/>
                </a:cxn>
                <a:cxn ang="0">
                  <a:pos x="29" y="1365"/>
                </a:cxn>
                <a:cxn ang="0">
                  <a:pos x="132" y="1061"/>
                </a:cxn>
                <a:cxn ang="0">
                  <a:pos x="223" y="957"/>
                </a:cxn>
                <a:cxn ang="0">
                  <a:pos x="271" y="866"/>
                </a:cxn>
                <a:cxn ang="0">
                  <a:pos x="308" y="798"/>
                </a:cxn>
                <a:cxn ang="0">
                  <a:pos x="214" y="790"/>
                </a:cxn>
                <a:cxn ang="0">
                  <a:pos x="311" y="782"/>
                </a:cxn>
                <a:cxn ang="0">
                  <a:pos x="325" y="751"/>
                </a:cxn>
                <a:cxn ang="0">
                  <a:pos x="231" y="742"/>
                </a:cxn>
                <a:cxn ang="0">
                  <a:pos x="329" y="738"/>
                </a:cxn>
                <a:cxn ang="0">
                  <a:pos x="344" y="690"/>
                </a:cxn>
                <a:cxn ang="0">
                  <a:pos x="240" y="690"/>
                </a:cxn>
                <a:cxn ang="0">
                  <a:pos x="351" y="664"/>
                </a:cxn>
                <a:cxn ang="0">
                  <a:pos x="387" y="486"/>
                </a:cxn>
                <a:cxn ang="0">
                  <a:pos x="411" y="322"/>
                </a:cxn>
                <a:cxn ang="0">
                  <a:pos x="422" y="197"/>
                </a:cxn>
                <a:cxn ang="0">
                  <a:pos x="422" y="119"/>
                </a:cxn>
                <a:cxn ang="0">
                  <a:pos x="408" y="68"/>
                </a:cxn>
                <a:cxn ang="0">
                  <a:pos x="381" y="0"/>
                </a:cxn>
                <a:cxn ang="0">
                  <a:pos x="356" y="64"/>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w="9525">
              <a:noFill/>
              <a:round/>
              <a:headEnd type="none" w="sm" len="sm"/>
              <a:tailEnd type="none" w="sm" len="sm"/>
            </a:ln>
            <a:effectLst/>
          </p:spPr>
          <p:txBody>
            <a:bodyPr/>
            <a:lstStyle/>
            <a:p>
              <a:pPr>
                <a:defRPr/>
              </a:pPr>
              <a:endParaRPr lang="en-US"/>
            </a:p>
          </p:txBody>
        </p:sp>
      </p:grpSp>
      <p:sp>
        <p:nvSpPr>
          <p:cNvPr id="2071" name="Freeform 23"/>
          <p:cNvSpPr>
            <a:spLocks/>
          </p:cNvSpPr>
          <p:nvPr/>
        </p:nvSpPr>
        <p:spPr bwMode="auto">
          <a:xfrm>
            <a:off x="600075" y="3163888"/>
            <a:ext cx="560388" cy="2022475"/>
          </a:xfrm>
          <a:custGeom>
            <a:avLst/>
            <a:gdLst/>
            <a:ahLst/>
            <a:cxnLst>
              <a:cxn ang="0">
                <a:pos x="0" y="1272"/>
              </a:cxn>
              <a:cxn ang="0">
                <a:pos x="352" y="0"/>
              </a:cxn>
              <a:cxn ang="0">
                <a:pos x="26" y="1273"/>
              </a:cxn>
              <a:cxn ang="0">
                <a:pos x="0" y="1272"/>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w="9525">
            <a:noFill/>
            <a:round/>
            <a:headEnd type="none" w="sm" len="sm"/>
            <a:tailEnd type="none" w="sm" len="sm"/>
          </a:ln>
          <a:effectLst/>
        </p:spPr>
        <p:txBody>
          <a:bodyPr/>
          <a:lstStyle/>
          <a:p>
            <a:pPr>
              <a:defRPr/>
            </a:pPr>
            <a:endParaRPr lang="en-US"/>
          </a:p>
        </p:txBody>
      </p:sp>
      <p:sp>
        <p:nvSpPr>
          <p:cNvPr id="1029" name="Rectangle 24"/>
          <p:cNvSpPr>
            <a:spLocks noGrp="1" noChangeArrowheads="1"/>
          </p:cNvSpPr>
          <p:nvPr>
            <p:ph type="title"/>
          </p:nvPr>
        </p:nvSpPr>
        <p:spPr bwMode="auto">
          <a:xfrm>
            <a:off x="182563" y="122238"/>
            <a:ext cx="8802687" cy="12065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25"/>
          <p:cNvSpPr>
            <a:spLocks noGrp="1" noChangeArrowheads="1"/>
          </p:cNvSpPr>
          <p:nvPr>
            <p:ph type="body" idx="1"/>
          </p:nvPr>
        </p:nvSpPr>
        <p:spPr bwMode="auto">
          <a:xfrm>
            <a:off x="190500" y="1447800"/>
            <a:ext cx="8775700" cy="477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vl1pPr>
          </a:lstStyle>
          <a:p>
            <a:pPr>
              <a:defRPr/>
            </a:pPr>
            <a:endParaRPr lang="en-US"/>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vl1pPr>
          </a:lstStyle>
          <a:p>
            <a:pPr>
              <a:defRPr/>
            </a:pPr>
            <a:endParaRPr lang="en-US"/>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cs typeface="+mn-cs"/>
        </a:defRPr>
      </a:lvl2pPr>
      <a:lvl3pPr marL="1143000" indent="-228600" algn="l" rtl="0" eaLnBrk="0" fontAlgn="base" hangingPunct="0">
        <a:spcBef>
          <a:spcPct val="20000"/>
        </a:spcBef>
        <a:spcAft>
          <a:spcPct val="0"/>
        </a:spcAft>
        <a:buChar char="•"/>
        <a:defRPr kumimoji="1" sz="2400">
          <a:solidFill>
            <a:schemeClr val="tx1"/>
          </a:solidFill>
          <a:latin typeface="+mn-lt"/>
          <a:cs typeface="+mn-cs"/>
        </a:defRPr>
      </a:lvl3pPr>
      <a:lvl4pPr marL="1600200" indent="-228600" algn="l" rtl="0" eaLnBrk="0" fontAlgn="base" hangingPunct="0">
        <a:spcBef>
          <a:spcPct val="20000"/>
        </a:spcBef>
        <a:spcAft>
          <a:spcPct val="0"/>
        </a:spcAft>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har char="•"/>
        <a:defRPr kumimoji="1" sz="2000">
          <a:solidFill>
            <a:schemeClr val="tx1"/>
          </a:solidFill>
          <a:latin typeface="+mn-lt"/>
          <a:cs typeface="+mn-cs"/>
        </a:defRPr>
      </a:lvl5pPr>
      <a:lvl6pPr marL="2514600" indent="-228600" algn="l" rtl="0" fontAlgn="base">
        <a:spcBef>
          <a:spcPct val="20000"/>
        </a:spcBef>
        <a:spcAft>
          <a:spcPct val="0"/>
        </a:spcAft>
        <a:buChar char="•"/>
        <a:defRPr kumimoji="1" sz="2000">
          <a:solidFill>
            <a:schemeClr val="tx1"/>
          </a:solidFill>
          <a:latin typeface="+mn-lt"/>
          <a:cs typeface="+mn-cs"/>
        </a:defRPr>
      </a:lvl6pPr>
      <a:lvl7pPr marL="2971800" indent="-228600" algn="l" rtl="0" fontAlgn="base">
        <a:spcBef>
          <a:spcPct val="20000"/>
        </a:spcBef>
        <a:spcAft>
          <a:spcPct val="0"/>
        </a:spcAft>
        <a:buChar char="•"/>
        <a:defRPr kumimoji="1" sz="2000">
          <a:solidFill>
            <a:schemeClr val="tx1"/>
          </a:solidFill>
          <a:latin typeface="+mn-lt"/>
          <a:cs typeface="+mn-cs"/>
        </a:defRPr>
      </a:lvl7pPr>
      <a:lvl8pPr marL="3429000" indent="-228600" algn="l" rtl="0" fontAlgn="base">
        <a:spcBef>
          <a:spcPct val="20000"/>
        </a:spcBef>
        <a:spcAft>
          <a:spcPct val="0"/>
        </a:spcAft>
        <a:buChar char="•"/>
        <a:defRPr kumimoji="1" sz="2000">
          <a:solidFill>
            <a:schemeClr val="tx1"/>
          </a:solidFill>
          <a:latin typeface="+mn-lt"/>
          <a:cs typeface="+mn-cs"/>
        </a:defRPr>
      </a:lvl8pPr>
      <a:lvl9pPr marL="3886200" indent="-228600" algn="l" rtl="0" fontAlgn="base">
        <a:spcBef>
          <a:spcPct val="20000"/>
        </a:spcBef>
        <a:spcAft>
          <a:spcPct val="0"/>
        </a:spcAft>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2209800"/>
            <a:ext cx="6553200" cy="1143000"/>
          </a:xfrm>
          <a:ln w="9525">
            <a:headEnd/>
            <a:tailEnd/>
          </a:ln>
        </p:spPr>
        <p:txBody>
          <a:bodyPr/>
          <a:lstStyle/>
          <a:p>
            <a:pPr eaLnBrk="1" hangingPunct="1"/>
            <a:r>
              <a:rPr lang="en-US" sz="5600" smtClean="0"/>
              <a:t>Elements of a Paper</a:t>
            </a:r>
          </a:p>
        </p:txBody>
      </p:sp>
      <p:sp>
        <p:nvSpPr>
          <p:cNvPr id="3075" name="Rectangle 3"/>
          <p:cNvSpPr>
            <a:spLocks noGrp="1" noChangeArrowheads="1"/>
          </p:cNvSpPr>
          <p:nvPr>
            <p:ph type="subTitle" idx="1"/>
          </p:nvPr>
        </p:nvSpPr>
        <p:spPr>
          <a:xfrm>
            <a:off x="6172200" y="5334000"/>
            <a:ext cx="2667000" cy="914400"/>
          </a:xfrm>
          <a:ln w="9525">
            <a:headEnd/>
            <a:tailEnd/>
          </a:ln>
        </p:spPr>
        <p:txBody>
          <a:bodyPr/>
          <a:lstStyle/>
          <a:p>
            <a:pPr eaLnBrk="1" hangingPunct="1"/>
            <a:r>
              <a:rPr lang="en-US" dirty="0" smtClean="0"/>
              <a:t>English </a:t>
            </a:r>
            <a:r>
              <a:rPr lang="en-US" dirty="0" smtClean="0"/>
              <a:t>10</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Example: Statement of order</a:t>
            </a:r>
          </a:p>
        </p:txBody>
      </p:sp>
      <p:sp>
        <p:nvSpPr>
          <p:cNvPr id="12291" name="Rectangle 3"/>
          <p:cNvSpPr>
            <a:spLocks noGrp="1" noChangeArrowheads="1"/>
          </p:cNvSpPr>
          <p:nvPr>
            <p:ph type="body" idx="1"/>
          </p:nvPr>
        </p:nvSpPr>
        <p:spPr>
          <a:xfrm>
            <a:off x="1066800" y="1447800"/>
            <a:ext cx="7899400" cy="4775200"/>
          </a:xfrm>
        </p:spPr>
        <p:txBody>
          <a:bodyPr/>
          <a:lstStyle/>
          <a:p>
            <a:pPr eaLnBrk="1" hangingPunct="1"/>
            <a:r>
              <a:rPr lang="en-US" sz="2800" smtClean="0"/>
              <a:t>What does Shrek do that all epic heroes do?</a:t>
            </a:r>
          </a:p>
          <a:p>
            <a:pPr eaLnBrk="1" hangingPunct="1">
              <a:lnSpc>
                <a:spcPct val="90000"/>
              </a:lnSpc>
            </a:pPr>
            <a:r>
              <a:rPr lang="en-US" sz="4000" smtClean="0">
                <a:latin typeface="Subway" pitchFamily="2" charset="0"/>
              </a:rPr>
              <a:t>1. He goes on a quest</a:t>
            </a:r>
          </a:p>
          <a:p>
            <a:pPr eaLnBrk="1" hangingPunct="1">
              <a:lnSpc>
                <a:spcPct val="90000"/>
              </a:lnSpc>
            </a:pPr>
            <a:endParaRPr lang="en-US" sz="4000" smtClean="0">
              <a:latin typeface="Subway" pitchFamily="2" charset="0"/>
            </a:endParaRPr>
          </a:p>
          <a:p>
            <a:pPr eaLnBrk="1" hangingPunct="1">
              <a:lnSpc>
                <a:spcPct val="90000"/>
              </a:lnSpc>
            </a:pPr>
            <a:r>
              <a:rPr lang="en-US" sz="3600" smtClean="0">
                <a:latin typeface="Subway" pitchFamily="2" charset="0"/>
              </a:rPr>
              <a:t>2. </a:t>
            </a:r>
            <a:r>
              <a:rPr lang="en-US" sz="4000" smtClean="0">
                <a:latin typeface="Subway" pitchFamily="2" charset="0"/>
              </a:rPr>
              <a:t>He fights monsters</a:t>
            </a:r>
          </a:p>
          <a:p>
            <a:pPr eaLnBrk="1" hangingPunct="1">
              <a:lnSpc>
                <a:spcPct val="90000"/>
              </a:lnSpc>
            </a:pPr>
            <a:endParaRPr lang="en-US" sz="4000" smtClean="0">
              <a:latin typeface="Subway" pitchFamily="2" charset="0"/>
            </a:endParaRPr>
          </a:p>
          <a:p>
            <a:pPr eaLnBrk="1" hangingPunct="1">
              <a:lnSpc>
                <a:spcPct val="90000"/>
              </a:lnSpc>
            </a:pPr>
            <a:r>
              <a:rPr lang="en-US" sz="3600" smtClean="0">
                <a:latin typeface="Subway" pitchFamily="2" charset="0"/>
              </a:rPr>
              <a:t>3. </a:t>
            </a:r>
            <a:r>
              <a:rPr lang="en-US" sz="4000" smtClean="0">
                <a:latin typeface="Subway" pitchFamily="2" charset="0"/>
              </a:rPr>
              <a:t>He never loses his humanity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Example: Statement of Order</a:t>
            </a:r>
          </a:p>
        </p:txBody>
      </p:sp>
      <p:sp>
        <p:nvSpPr>
          <p:cNvPr id="13315" name="Rectangle 3"/>
          <p:cNvSpPr>
            <a:spLocks noGrp="1" noChangeArrowheads="1"/>
          </p:cNvSpPr>
          <p:nvPr>
            <p:ph type="body" idx="1"/>
          </p:nvPr>
        </p:nvSpPr>
        <p:spPr/>
        <p:txBody>
          <a:bodyPr/>
          <a:lstStyle/>
          <a:p>
            <a:pPr eaLnBrk="1" hangingPunct="1">
              <a:lnSpc>
                <a:spcPct val="90000"/>
              </a:lnSpc>
            </a:pPr>
            <a:r>
              <a:rPr lang="en-US" sz="4000" smtClean="0">
                <a:latin typeface="Subway" pitchFamily="2" charset="0"/>
              </a:rPr>
              <a:t>Epic heroes come in all shapes, sizes and colors. In the movie </a:t>
            </a:r>
            <a:r>
              <a:rPr lang="en-US" sz="4000" u="sng" smtClean="0">
                <a:latin typeface="Subway" pitchFamily="2" charset="0"/>
              </a:rPr>
              <a:t>Shrek</a:t>
            </a:r>
            <a:r>
              <a:rPr lang="en-US" sz="4000" smtClean="0">
                <a:latin typeface="Subway" pitchFamily="2" charset="0"/>
              </a:rPr>
              <a:t>, the lead character fits the definition of an epic hero. </a:t>
            </a:r>
            <a:r>
              <a:rPr lang="en-US" sz="4000" smtClean="0">
                <a:solidFill>
                  <a:schemeClr val="hlink"/>
                </a:solidFill>
                <a:latin typeface="Subway" pitchFamily="2" charset="0"/>
              </a:rPr>
              <a:t>Shrek goes on a quest</a:t>
            </a:r>
            <a:r>
              <a:rPr lang="en-US" sz="4000" smtClean="0">
                <a:latin typeface="Subway" pitchFamily="2" charset="0"/>
              </a:rPr>
              <a:t> and </a:t>
            </a:r>
            <a:r>
              <a:rPr lang="en-US" sz="4000" smtClean="0">
                <a:solidFill>
                  <a:schemeClr val="folHlink"/>
                </a:solidFill>
                <a:latin typeface="Subway" pitchFamily="2" charset="0"/>
              </a:rPr>
              <a:t>fights dangerous monsters</a:t>
            </a:r>
            <a:r>
              <a:rPr lang="en-US" sz="4000" smtClean="0">
                <a:latin typeface="Subway" pitchFamily="2" charset="0"/>
              </a:rPr>
              <a:t>. </a:t>
            </a:r>
            <a:r>
              <a:rPr lang="en-US" sz="4000" smtClean="0">
                <a:solidFill>
                  <a:schemeClr val="accent2"/>
                </a:solidFill>
                <a:latin typeface="Subway" pitchFamily="2" charset="0"/>
              </a:rPr>
              <a:t>Throughout the entire story, he never loses his humanity.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Introductory Paragraph</a:t>
            </a:r>
          </a:p>
        </p:txBody>
      </p:sp>
      <p:sp>
        <p:nvSpPr>
          <p:cNvPr id="14339" name="Rectangle 3"/>
          <p:cNvSpPr>
            <a:spLocks noGrp="1" noChangeArrowheads="1"/>
          </p:cNvSpPr>
          <p:nvPr>
            <p:ph type="body" idx="1"/>
          </p:nvPr>
        </p:nvSpPr>
        <p:spPr>
          <a:xfrm>
            <a:off x="190500" y="1447800"/>
            <a:ext cx="8775700" cy="5181600"/>
          </a:xfrm>
        </p:spPr>
        <p:txBody>
          <a:bodyPr/>
          <a:lstStyle/>
          <a:p>
            <a:pPr eaLnBrk="1" hangingPunct="1">
              <a:lnSpc>
                <a:spcPct val="80000"/>
              </a:lnSpc>
              <a:buFontTx/>
              <a:buNone/>
            </a:pPr>
            <a:r>
              <a:rPr lang="en-US" sz="2800" smtClean="0"/>
              <a:t>Statement of Order:</a:t>
            </a:r>
          </a:p>
          <a:p>
            <a:pPr eaLnBrk="1" hangingPunct="1">
              <a:lnSpc>
                <a:spcPct val="80000"/>
              </a:lnSpc>
            </a:pPr>
            <a:r>
              <a:rPr lang="en-US" sz="2800" smtClean="0"/>
              <a:t> Just by reading that thesis, we can tell</a:t>
            </a:r>
          </a:p>
          <a:p>
            <a:pPr lvl="1" eaLnBrk="1" hangingPunct="1">
              <a:lnSpc>
                <a:spcPct val="80000"/>
              </a:lnSpc>
            </a:pPr>
            <a:r>
              <a:rPr lang="en-US" smtClean="0"/>
              <a:t>Body Paragraph #1 will be about Shrek going on a quest</a:t>
            </a:r>
          </a:p>
          <a:p>
            <a:pPr lvl="1" eaLnBrk="1" hangingPunct="1">
              <a:lnSpc>
                <a:spcPct val="80000"/>
              </a:lnSpc>
            </a:pPr>
            <a:r>
              <a:rPr lang="en-US" smtClean="0"/>
              <a:t>Body Paragraph #2 will be about Shrek fighting dangerous monsters</a:t>
            </a:r>
          </a:p>
          <a:p>
            <a:pPr lvl="1" eaLnBrk="1" hangingPunct="1">
              <a:lnSpc>
                <a:spcPct val="80000"/>
              </a:lnSpc>
            </a:pPr>
            <a:r>
              <a:rPr lang="en-US" smtClean="0"/>
              <a:t>Body Paragraph #3 will be about Shrek never losing his humanity</a:t>
            </a:r>
          </a:p>
          <a:p>
            <a:pPr lvl="1" eaLnBrk="1" hangingPunct="1">
              <a:lnSpc>
                <a:spcPct val="80000"/>
              </a:lnSpc>
              <a:buFontTx/>
              <a:buNone/>
            </a:pPr>
            <a:endParaRPr lang="en-US" smtClean="0"/>
          </a:p>
          <a:p>
            <a:pPr lvl="1" eaLnBrk="1" hangingPunct="1">
              <a:lnSpc>
                <a:spcPct val="80000"/>
              </a:lnSpc>
              <a:buFontTx/>
              <a:buNone/>
            </a:pPr>
            <a:r>
              <a:rPr lang="en-US" smtClean="0"/>
              <a:t>The thesis statement with the attached statement of order is </a:t>
            </a:r>
            <a:r>
              <a:rPr lang="en-US" u="sng" smtClean="0"/>
              <a:t>always</a:t>
            </a:r>
            <a:r>
              <a:rPr lang="en-US" smtClean="0"/>
              <a:t> the last sentence in your introductory paragraph!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Body Paragraphs</a:t>
            </a:r>
          </a:p>
        </p:txBody>
      </p:sp>
      <p:sp>
        <p:nvSpPr>
          <p:cNvPr id="15363" name="Rectangle 3"/>
          <p:cNvSpPr>
            <a:spLocks noGrp="1" noChangeArrowheads="1"/>
          </p:cNvSpPr>
          <p:nvPr>
            <p:ph type="body" sz="half" idx="1"/>
          </p:nvPr>
        </p:nvSpPr>
        <p:spPr>
          <a:xfrm>
            <a:off x="304800" y="1219200"/>
            <a:ext cx="7810500" cy="4775200"/>
          </a:xfrm>
        </p:spPr>
        <p:txBody>
          <a:bodyPr/>
          <a:lstStyle/>
          <a:p>
            <a:pPr eaLnBrk="1" hangingPunct="1">
              <a:buFontTx/>
              <a:buNone/>
            </a:pPr>
            <a:r>
              <a:rPr lang="en-US" sz="2800" smtClean="0"/>
              <a:t>Each body paragraph contains MEAL</a:t>
            </a:r>
          </a:p>
          <a:p>
            <a:pPr eaLnBrk="1" hangingPunct="1">
              <a:buFontTx/>
              <a:buNone/>
            </a:pPr>
            <a:r>
              <a:rPr lang="en-US" sz="2800" smtClean="0"/>
              <a:t>	M= Main idea of the paragraph (topic sentence)</a:t>
            </a:r>
          </a:p>
          <a:p>
            <a:pPr eaLnBrk="1" hangingPunct="1">
              <a:buFontTx/>
              <a:buNone/>
            </a:pPr>
            <a:r>
              <a:rPr lang="en-US" sz="2800" smtClean="0"/>
              <a:t>	E= Evidence to back up your paragraph</a:t>
            </a:r>
          </a:p>
          <a:p>
            <a:pPr eaLnBrk="1" hangingPunct="1">
              <a:buFontTx/>
              <a:buNone/>
            </a:pPr>
            <a:r>
              <a:rPr lang="en-US" sz="2800" smtClean="0"/>
              <a:t>	A= Analysis of your evidence (explain why/how </a:t>
            </a:r>
          </a:p>
          <a:p>
            <a:pPr eaLnBrk="1" hangingPunct="1">
              <a:buFontTx/>
              <a:buNone/>
            </a:pPr>
            <a:r>
              <a:rPr lang="en-US" sz="2800" smtClean="0"/>
              <a:t>			the evidence supports your main idea)</a:t>
            </a:r>
          </a:p>
          <a:p>
            <a:pPr eaLnBrk="1" hangingPunct="1">
              <a:buFontTx/>
              <a:buNone/>
            </a:pPr>
            <a:r>
              <a:rPr lang="en-US" sz="2800" smtClean="0"/>
              <a:t>	L= Linking sentence (wrap up your paragraph so readers can move onto the next paragraph smoothly)</a:t>
            </a:r>
          </a:p>
        </p:txBody>
      </p:sp>
      <p:pic>
        <p:nvPicPr>
          <p:cNvPr id="15364" name="Picture 4" descr="MCj04155600000[1]"/>
          <p:cNvPicPr>
            <a:picLocks noGrp="1" noChangeAspect="1" noChangeArrowheads="1"/>
          </p:cNvPicPr>
          <p:nvPr>
            <p:ph sz="half" idx="2"/>
          </p:nvPr>
        </p:nvPicPr>
        <p:blipFill>
          <a:blip r:embed="rId2" cstate="print"/>
          <a:srcRect/>
          <a:stretch>
            <a:fillRect/>
          </a:stretch>
        </p:blipFill>
        <p:spPr>
          <a:xfrm>
            <a:off x="6629400" y="4267200"/>
            <a:ext cx="2362200" cy="227330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Body Paragraphs</a:t>
            </a:r>
          </a:p>
        </p:txBody>
      </p:sp>
      <p:sp>
        <p:nvSpPr>
          <p:cNvPr id="16387" name="Rectangle 3"/>
          <p:cNvSpPr>
            <a:spLocks noGrp="1" noChangeArrowheads="1"/>
          </p:cNvSpPr>
          <p:nvPr>
            <p:ph type="body" sz="half" idx="1"/>
          </p:nvPr>
        </p:nvSpPr>
        <p:spPr>
          <a:xfrm>
            <a:off x="152400" y="1219200"/>
            <a:ext cx="8724900" cy="2286000"/>
          </a:xfrm>
        </p:spPr>
        <p:txBody>
          <a:bodyPr/>
          <a:lstStyle/>
          <a:p>
            <a:pPr eaLnBrk="1" hangingPunct="1"/>
            <a:r>
              <a:rPr lang="en-US" smtClean="0"/>
              <a:t>Each body paragraph begins with a </a:t>
            </a:r>
            <a:r>
              <a:rPr lang="en-US" b="1" smtClean="0"/>
              <a:t>topic sentence</a:t>
            </a:r>
            <a:r>
              <a:rPr lang="en-US" smtClean="0"/>
              <a:t>. </a:t>
            </a:r>
          </a:p>
          <a:p>
            <a:pPr eaLnBrk="1" hangingPunct="1"/>
            <a:r>
              <a:rPr lang="en-US" smtClean="0"/>
              <a:t>The topic sentence lets the reader know what that paragraph will be about. </a:t>
            </a:r>
          </a:p>
        </p:txBody>
      </p:sp>
      <p:pic>
        <p:nvPicPr>
          <p:cNvPr id="16388" name="Picture 4" descr="MCj04080000000[1]"/>
          <p:cNvPicPr>
            <a:picLocks noGrp="1" noChangeAspect="1" noChangeArrowheads="1"/>
          </p:cNvPicPr>
          <p:nvPr>
            <p:ph sz="half" idx="2"/>
          </p:nvPr>
        </p:nvPicPr>
        <p:blipFill>
          <a:blip r:embed="rId2" cstate="print"/>
          <a:srcRect/>
          <a:stretch>
            <a:fillRect/>
          </a:stretch>
        </p:blipFill>
        <p:spPr>
          <a:xfrm>
            <a:off x="5943600" y="3505200"/>
            <a:ext cx="2609850" cy="2420938"/>
          </a:xfrm>
          <a:noFill/>
        </p:spPr>
      </p:pic>
      <p:sp>
        <p:nvSpPr>
          <p:cNvPr id="16389" name="Text Box 6"/>
          <p:cNvSpPr txBox="1">
            <a:spLocks noChangeArrowheads="1"/>
          </p:cNvSpPr>
          <p:nvPr/>
        </p:nvSpPr>
        <p:spPr bwMode="auto">
          <a:xfrm>
            <a:off x="381000" y="3733800"/>
            <a:ext cx="6629400" cy="2943225"/>
          </a:xfrm>
          <a:prstGeom prst="rect">
            <a:avLst/>
          </a:prstGeom>
          <a:noFill/>
          <a:ln w="9525">
            <a:noFill/>
            <a:miter lim="800000"/>
            <a:headEnd/>
            <a:tailEnd/>
          </a:ln>
        </p:spPr>
        <p:txBody>
          <a:bodyPr>
            <a:spAutoFit/>
          </a:bodyPr>
          <a:lstStyle/>
          <a:p>
            <a:pPr lvl="1">
              <a:spcBef>
                <a:spcPct val="20000"/>
              </a:spcBef>
            </a:pPr>
            <a:r>
              <a:rPr kumimoji="1" lang="en-US" sz="2800"/>
              <a:t>Ex. </a:t>
            </a:r>
            <a:r>
              <a:rPr lang="en-US" sz="4000">
                <a:latin typeface="Subway" pitchFamily="2" charset="0"/>
              </a:rPr>
              <a:t>The first way Shrek fits the definition of an epic hero is that he goes on a quest.</a:t>
            </a:r>
            <a:r>
              <a:rPr lang="en-US" sz="3200">
                <a:latin typeface="Subway" pitchFamily="2" charset="0"/>
              </a:rPr>
              <a:t> </a:t>
            </a:r>
          </a:p>
          <a:p>
            <a:pPr>
              <a:spcBef>
                <a:spcPct val="50000"/>
              </a:spcBef>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Body Paragraph</a:t>
            </a:r>
          </a:p>
        </p:txBody>
      </p:sp>
      <p:sp>
        <p:nvSpPr>
          <p:cNvPr id="17411" name="Rectangle 3"/>
          <p:cNvSpPr>
            <a:spLocks noGrp="1" noChangeArrowheads="1"/>
          </p:cNvSpPr>
          <p:nvPr>
            <p:ph type="body" idx="1"/>
          </p:nvPr>
        </p:nvSpPr>
        <p:spPr/>
        <p:txBody>
          <a:bodyPr/>
          <a:lstStyle/>
          <a:p>
            <a:pPr eaLnBrk="1" hangingPunct="1"/>
            <a:r>
              <a:rPr lang="en-US" smtClean="0"/>
              <a:t>Evidence: You need to support your claim with textual evidence (support found in the poem)</a:t>
            </a:r>
          </a:p>
          <a:p>
            <a:pPr eaLnBrk="1" hangingPunct="1"/>
            <a:r>
              <a:rPr lang="en-US" smtClean="0"/>
              <a:t>Each body paragraph should contain at least two pieces of evidence to support your position.</a:t>
            </a:r>
          </a:p>
          <a:p>
            <a:pPr eaLnBrk="1" hangingPunct="1"/>
            <a:r>
              <a:rPr lang="en-US" smtClean="0"/>
              <a:t>For textual evidence, you may</a:t>
            </a:r>
          </a:p>
          <a:p>
            <a:pPr lvl="1" eaLnBrk="1" hangingPunct="1"/>
            <a:r>
              <a:rPr lang="en-US" sz="3000" smtClean="0"/>
              <a:t>Use a direct quote</a:t>
            </a:r>
          </a:p>
          <a:p>
            <a:pPr lvl="1" eaLnBrk="1" hangingPunct="1"/>
            <a:r>
              <a:rPr lang="en-US" sz="3000" smtClean="0"/>
              <a:t>Paraphrase what happened in your own words</a:t>
            </a:r>
          </a:p>
          <a:p>
            <a:pPr eaLnBrk="1" hangingPunct="1">
              <a:buFontTx/>
              <a:buNone/>
            </a:pPr>
            <a:endParaRPr lang="en-US" sz="3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Direct Quotes</a:t>
            </a:r>
          </a:p>
        </p:txBody>
      </p:sp>
      <p:sp>
        <p:nvSpPr>
          <p:cNvPr id="18435" name="Rectangle 3"/>
          <p:cNvSpPr>
            <a:spLocks noGrp="1" noChangeArrowheads="1"/>
          </p:cNvSpPr>
          <p:nvPr>
            <p:ph type="body" sz="half" idx="1"/>
          </p:nvPr>
        </p:nvSpPr>
        <p:spPr>
          <a:xfrm>
            <a:off x="190500" y="1447800"/>
            <a:ext cx="8496300" cy="4775200"/>
          </a:xfrm>
        </p:spPr>
        <p:txBody>
          <a:bodyPr/>
          <a:lstStyle/>
          <a:p>
            <a:pPr eaLnBrk="1" hangingPunct="1"/>
            <a:r>
              <a:rPr lang="en-US" sz="2800" smtClean="0"/>
              <a:t>When using an author’s exact words, we always place them in quotations with the page number the quote is found at the end. </a:t>
            </a:r>
          </a:p>
          <a:p>
            <a:pPr eaLnBrk="1" hangingPunct="1"/>
            <a:r>
              <a:rPr lang="en-US" sz="2800" smtClean="0"/>
              <a:t>The proper format for direct citation is as follows:</a:t>
            </a:r>
          </a:p>
          <a:p>
            <a:pPr eaLnBrk="1" hangingPunct="1">
              <a:buFontTx/>
              <a:buNone/>
            </a:pPr>
            <a:r>
              <a:rPr lang="en-US" sz="2800" smtClean="0"/>
              <a:t>		“The exact words from the book go here” (50). </a:t>
            </a:r>
          </a:p>
          <a:p>
            <a:pPr eaLnBrk="1" hangingPunct="1"/>
            <a:r>
              <a:rPr lang="en-US" sz="2800" smtClean="0"/>
              <a:t>Notice that the quotation marks come before the parentheses and the sentence’s punctuation goes after the closing parenthesis!</a:t>
            </a:r>
          </a:p>
          <a:p>
            <a:pPr eaLnBrk="1" hangingPunct="1">
              <a:buFontTx/>
              <a:buNone/>
            </a:pPr>
            <a:endParaRPr lang="en-US" sz="2800" smtClean="0"/>
          </a:p>
        </p:txBody>
      </p:sp>
      <p:pic>
        <p:nvPicPr>
          <p:cNvPr id="18436" name="Picture 4" descr="MCj02991230000[1]"/>
          <p:cNvPicPr>
            <a:picLocks noGrp="1" noChangeAspect="1" noChangeArrowheads="1"/>
          </p:cNvPicPr>
          <p:nvPr>
            <p:ph sz="half" idx="2"/>
          </p:nvPr>
        </p:nvPicPr>
        <p:blipFill>
          <a:blip r:embed="rId2" cstate="print"/>
          <a:srcRect/>
          <a:stretch>
            <a:fillRect/>
          </a:stretch>
        </p:blipFill>
        <p:spPr>
          <a:xfrm>
            <a:off x="6553200" y="4953000"/>
            <a:ext cx="2043113" cy="1779588"/>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Paraphrasing</a:t>
            </a:r>
          </a:p>
        </p:txBody>
      </p:sp>
      <p:sp>
        <p:nvSpPr>
          <p:cNvPr id="19459" name="Rectangle 3"/>
          <p:cNvSpPr>
            <a:spLocks noGrp="1" noChangeArrowheads="1"/>
          </p:cNvSpPr>
          <p:nvPr>
            <p:ph type="body" idx="1"/>
          </p:nvPr>
        </p:nvSpPr>
        <p:spPr/>
        <p:txBody>
          <a:bodyPr/>
          <a:lstStyle/>
          <a:p>
            <a:pPr eaLnBrk="1" hangingPunct="1"/>
            <a:r>
              <a:rPr lang="en-US" smtClean="0"/>
              <a:t>Paraphrasing is writing what happened in your own words. </a:t>
            </a:r>
          </a:p>
          <a:p>
            <a:pPr eaLnBrk="1" hangingPunct="1"/>
            <a:r>
              <a:rPr lang="en-US" smtClean="0"/>
              <a:t>When you paraphrase, you must still give a page number so the reader will know where to find that part of the story.</a:t>
            </a:r>
          </a:p>
          <a:p>
            <a:pPr eaLnBrk="1" hangingPunct="1"/>
            <a:r>
              <a:rPr lang="en-US" smtClean="0"/>
              <a:t>The correct format for paraphrasing is as follows:</a:t>
            </a:r>
          </a:p>
          <a:p>
            <a:pPr eaLnBrk="1" hangingPunct="1">
              <a:buFontTx/>
              <a:buNone/>
            </a:pPr>
            <a:r>
              <a:rPr lang="en-US" smtClean="0"/>
              <a:t>		You would write your paraphrase here (50).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For MME Essays:</a:t>
            </a:r>
          </a:p>
        </p:txBody>
      </p:sp>
      <p:sp>
        <p:nvSpPr>
          <p:cNvPr id="3" name="Rectangle 3"/>
          <p:cNvSpPr txBox="1">
            <a:spLocks noChangeArrowheads="1"/>
          </p:cNvSpPr>
          <p:nvPr/>
        </p:nvSpPr>
        <p:spPr>
          <a:xfrm>
            <a:off x="190500" y="1447800"/>
            <a:ext cx="8775700" cy="4775200"/>
          </a:xfrm>
          <a:prstGeom prst="rect">
            <a:avLst/>
          </a:prstGeom>
        </p:spPr>
        <p:txBody>
          <a:bodyPr/>
          <a:lstStyle/>
          <a:p>
            <a:pPr marL="342900" indent="-342900">
              <a:spcBef>
                <a:spcPct val="20000"/>
              </a:spcBef>
              <a:buFontTx/>
              <a:buChar char="•"/>
              <a:defRPr/>
            </a:pPr>
            <a:r>
              <a:rPr kumimoji="1" lang="en-US" sz="3200" kern="0" dirty="0">
                <a:latin typeface="+mn-lt"/>
                <a:cs typeface="+mn-cs"/>
              </a:rPr>
              <a:t>MME essays require a COUNTERARGUMENT paragraph that explains the other side’s position</a:t>
            </a:r>
          </a:p>
          <a:p>
            <a:pPr marL="342900" indent="-342900">
              <a:spcBef>
                <a:spcPct val="20000"/>
              </a:spcBef>
              <a:buFontTx/>
              <a:buChar char="•"/>
              <a:defRPr/>
            </a:pPr>
            <a:r>
              <a:rPr kumimoji="1" lang="en-US" sz="3200" kern="0" dirty="0">
                <a:latin typeface="+mn-lt"/>
                <a:cs typeface="+mn-cs"/>
              </a:rPr>
              <a:t>The idea is to present the other side’s position and then destroy it (with evidence)! </a:t>
            </a:r>
            <a:r>
              <a:rPr kumimoji="1" lang="en-US" sz="3200" kern="0" dirty="0">
                <a:latin typeface="+mn-lt"/>
                <a:cs typeface="+mn-cs"/>
                <a:sym typeface="Wingdings" pitchFamily="2" charset="2"/>
              </a:rPr>
              <a:t></a:t>
            </a:r>
          </a:p>
          <a:p>
            <a:pPr marL="342900" indent="-342900">
              <a:spcBef>
                <a:spcPct val="20000"/>
              </a:spcBef>
              <a:defRPr/>
            </a:pPr>
            <a:endParaRPr kumimoji="1" lang="en-US" sz="3200" kern="0" dirty="0">
              <a:latin typeface="+mn-lt"/>
              <a:cs typeface="+mn-cs"/>
              <a:sym typeface="Wingdings" pitchFamily="2" charset="2"/>
            </a:endParaRPr>
          </a:p>
          <a:p>
            <a:pPr marL="342900" indent="-342900">
              <a:spcBef>
                <a:spcPct val="20000"/>
              </a:spcBef>
              <a:buFontTx/>
              <a:buChar char="•"/>
              <a:defRPr/>
            </a:pPr>
            <a:r>
              <a:rPr kumimoji="1" lang="en-US" sz="3200" kern="0" dirty="0">
                <a:latin typeface="+mn-lt"/>
                <a:cs typeface="+mn-cs"/>
              </a:rPr>
              <a:t>Tip: Use the phrase “some people say” to start the counterargument paragraph.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Example of counterargument</a:t>
            </a:r>
          </a:p>
        </p:txBody>
      </p:sp>
      <p:sp>
        <p:nvSpPr>
          <p:cNvPr id="3" name="Rectangle 3"/>
          <p:cNvSpPr txBox="1">
            <a:spLocks noChangeArrowheads="1"/>
          </p:cNvSpPr>
          <p:nvPr/>
        </p:nvSpPr>
        <p:spPr>
          <a:xfrm>
            <a:off x="190500" y="1447800"/>
            <a:ext cx="8775700" cy="4775200"/>
          </a:xfrm>
          <a:prstGeom prst="rect">
            <a:avLst/>
          </a:prstGeom>
        </p:spPr>
        <p:txBody>
          <a:bodyPr/>
          <a:lstStyle/>
          <a:p>
            <a:pPr marL="800100" lvl="1" indent="-342900">
              <a:spcBef>
                <a:spcPct val="20000"/>
              </a:spcBef>
              <a:defRPr/>
            </a:pPr>
            <a:r>
              <a:rPr kumimoji="1" lang="en-US" sz="3200" kern="0" dirty="0">
                <a:latin typeface="+mn-lt"/>
                <a:cs typeface="+mn-cs"/>
              </a:rPr>
              <a:t>Some people say Shrek is not a hero because he is often antisocial. This argument is incorrect because Shrek does not choose to be an isolationist but is forced to live on his own by people not accepting him into society. Instead of rebelling against society, he continues to treat people nicely and fairly which is very heroic.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Introductory Paragraph	</a:t>
            </a:r>
          </a:p>
        </p:txBody>
      </p:sp>
      <p:sp>
        <p:nvSpPr>
          <p:cNvPr id="4099" name="Rectangle 3"/>
          <p:cNvSpPr>
            <a:spLocks noGrp="1" noChangeArrowheads="1"/>
          </p:cNvSpPr>
          <p:nvPr>
            <p:ph type="body" idx="1"/>
          </p:nvPr>
        </p:nvSpPr>
        <p:spPr>
          <a:xfrm>
            <a:off x="190500" y="2133600"/>
            <a:ext cx="8775700" cy="4089400"/>
          </a:xfrm>
        </p:spPr>
        <p:txBody>
          <a:bodyPr/>
          <a:lstStyle/>
          <a:p>
            <a:pPr marL="609600" indent="-609600" eaLnBrk="1" hangingPunct="1">
              <a:buFontTx/>
              <a:buNone/>
            </a:pPr>
            <a:r>
              <a:rPr lang="en-US" sz="3600" smtClean="0"/>
              <a:t>The purposes of an introduction are to:</a:t>
            </a:r>
          </a:p>
          <a:p>
            <a:pPr marL="609600" indent="-609600" eaLnBrk="1" hangingPunct="1">
              <a:buFontTx/>
              <a:buNone/>
            </a:pPr>
            <a:endParaRPr lang="en-US" sz="3600" smtClean="0"/>
          </a:p>
          <a:p>
            <a:pPr marL="990600" lvl="1" indent="-533400" eaLnBrk="1" hangingPunct="1">
              <a:buFontTx/>
              <a:buAutoNum type="arabicPeriod"/>
            </a:pPr>
            <a:r>
              <a:rPr lang="en-US" sz="3600" smtClean="0"/>
              <a:t>Get your readers’ attention</a:t>
            </a:r>
          </a:p>
          <a:p>
            <a:pPr marL="990600" lvl="1" indent="-533400" eaLnBrk="1" hangingPunct="1">
              <a:buFontTx/>
              <a:buAutoNum type="arabicPeriod"/>
            </a:pPr>
            <a:r>
              <a:rPr lang="en-US" sz="3600" smtClean="0"/>
              <a:t>Inform the reader of your topic</a:t>
            </a:r>
          </a:p>
          <a:p>
            <a:pPr marL="990600" lvl="1" indent="-533400" eaLnBrk="1" hangingPunct="1">
              <a:buFontTx/>
              <a:buAutoNum type="arabicPeriod"/>
            </a:pPr>
            <a:r>
              <a:rPr lang="en-US" sz="3600" smtClean="0"/>
              <a:t>Declare your thesis statement (state your argument)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Concluding Paragraph</a:t>
            </a:r>
          </a:p>
        </p:txBody>
      </p:sp>
      <p:sp>
        <p:nvSpPr>
          <p:cNvPr id="22531" name="Rectangle 3"/>
          <p:cNvSpPr>
            <a:spLocks noGrp="1" noChangeArrowheads="1"/>
          </p:cNvSpPr>
          <p:nvPr>
            <p:ph type="body" idx="1"/>
          </p:nvPr>
        </p:nvSpPr>
        <p:spPr/>
        <p:txBody>
          <a:bodyPr/>
          <a:lstStyle/>
          <a:p>
            <a:pPr marL="609600" indent="-609600" eaLnBrk="1" hangingPunct="1"/>
            <a:r>
              <a:rPr lang="en-US" sz="2800" smtClean="0"/>
              <a:t>Touch back: rephrase the thesis</a:t>
            </a:r>
          </a:p>
          <a:p>
            <a:pPr marL="609600" indent="-609600" eaLnBrk="1" hangingPunct="1"/>
            <a:r>
              <a:rPr lang="en-US" sz="2800" smtClean="0"/>
              <a:t>Straight to the heart: sum up the important parts of the essay</a:t>
            </a:r>
          </a:p>
          <a:p>
            <a:pPr marL="609600" indent="-609600" eaLnBrk="1" hangingPunct="1"/>
            <a:r>
              <a:rPr lang="en-US" sz="2800" smtClean="0"/>
              <a:t>Look ahead: how does this effect us (as readers of your paper)	</a:t>
            </a:r>
          </a:p>
          <a:p>
            <a:pPr marL="609600" indent="-609600" eaLnBrk="1" hangingPunct="1"/>
            <a:r>
              <a:rPr lang="en-US" sz="2800" smtClean="0"/>
              <a:t>Zinger: end on a strong note</a:t>
            </a:r>
          </a:p>
          <a:p>
            <a:pPr marL="1371600" lvl="2" indent="-457200" eaLnBrk="1" hangingPunct="1">
              <a:buFontTx/>
              <a:buNone/>
            </a:pPr>
            <a:endParaRPr lang="en-US" smtClean="0"/>
          </a:p>
          <a:p>
            <a:pPr marL="609600" indent="-609600" eaLnBrk="1" hangingPunct="1"/>
            <a:r>
              <a:rPr lang="en-US" sz="2800" smtClean="0"/>
              <a:t>The goal of a conclusion is make the reader continue contemplating the essay after finishing reading 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Concluding Paragraph</a:t>
            </a:r>
          </a:p>
        </p:txBody>
      </p:sp>
      <p:sp>
        <p:nvSpPr>
          <p:cNvPr id="23555" name="Rectangle 3"/>
          <p:cNvSpPr>
            <a:spLocks noGrp="1" noChangeArrowheads="1"/>
          </p:cNvSpPr>
          <p:nvPr>
            <p:ph type="body" sz="half" idx="1"/>
          </p:nvPr>
        </p:nvSpPr>
        <p:spPr>
          <a:xfrm>
            <a:off x="228600" y="1295400"/>
            <a:ext cx="8610600" cy="5105400"/>
          </a:xfrm>
        </p:spPr>
        <p:txBody>
          <a:bodyPr/>
          <a:lstStyle/>
          <a:p>
            <a:pPr eaLnBrk="1" hangingPunct="1"/>
            <a:r>
              <a:rPr lang="en-US" sz="4000" smtClean="0"/>
              <a:t>A helpful hint: try the “circle technique.” Writers using this method end their papers with the same or similar thoughts they began the paper with (their attention getter).</a:t>
            </a:r>
          </a:p>
        </p:txBody>
      </p:sp>
      <p:pic>
        <p:nvPicPr>
          <p:cNvPr id="23556" name="Picture 4" descr="MCj04112540000[1]"/>
          <p:cNvPicPr>
            <a:picLocks noGrp="1" noChangeAspect="1" noChangeArrowheads="1"/>
          </p:cNvPicPr>
          <p:nvPr>
            <p:ph sz="half" idx="2"/>
          </p:nvPr>
        </p:nvPicPr>
        <p:blipFill>
          <a:blip r:embed="rId2" cstate="print"/>
          <a:srcRect/>
          <a:stretch>
            <a:fillRect/>
          </a:stretch>
        </p:blipFill>
        <p:spPr>
          <a:xfrm>
            <a:off x="3886200" y="5029200"/>
            <a:ext cx="1600200" cy="153035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41313" y="122238"/>
            <a:ext cx="8802687" cy="1206500"/>
          </a:xfrm>
        </p:spPr>
        <p:txBody>
          <a:bodyPr/>
          <a:lstStyle/>
          <a:p>
            <a:pPr eaLnBrk="1" hangingPunct="1"/>
            <a:r>
              <a:rPr lang="en-US" smtClean="0"/>
              <a:t>Introductory Paragraph</a:t>
            </a:r>
          </a:p>
        </p:txBody>
      </p:sp>
      <p:sp>
        <p:nvSpPr>
          <p:cNvPr id="5123" name="Rectangle 3"/>
          <p:cNvSpPr>
            <a:spLocks noGrp="1" noChangeArrowheads="1"/>
          </p:cNvSpPr>
          <p:nvPr>
            <p:ph type="body" idx="4294967295"/>
          </p:nvPr>
        </p:nvSpPr>
        <p:spPr>
          <a:xfrm>
            <a:off x="228600" y="1447800"/>
            <a:ext cx="8686800" cy="4775200"/>
          </a:xfrm>
        </p:spPr>
        <p:txBody>
          <a:bodyPr/>
          <a:lstStyle/>
          <a:p>
            <a:pPr eaLnBrk="1" hangingPunct="1">
              <a:lnSpc>
                <a:spcPct val="90000"/>
              </a:lnSpc>
            </a:pPr>
            <a:r>
              <a:rPr lang="en-US" sz="3600" b="1" u="sng" smtClean="0"/>
              <a:t>Must</a:t>
            </a:r>
            <a:r>
              <a:rPr lang="en-US" sz="3600" b="1" smtClean="0"/>
              <a:t> include</a:t>
            </a:r>
            <a:r>
              <a:rPr lang="en-US" sz="3600" smtClean="0"/>
              <a:t>:</a:t>
            </a:r>
          </a:p>
          <a:p>
            <a:pPr lvl="1" eaLnBrk="1" hangingPunct="1">
              <a:lnSpc>
                <a:spcPct val="90000"/>
              </a:lnSpc>
            </a:pPr>
            <a:r>
              <a:rPr lang="en-US" sz="3200" smtClean="0"/>
              <a:t>Attention Getter</a:t>
            </a:r>
          </a:p>
          <a:p>
            <a:pPr lvl="1" eaLnBrk="1" hangingPunct="1">
              <a:lnSpc>
                <a:spcPct val="90000"/>
              </a:lnSpc>
            </a:pPr>
            <a:r>
              <a:rPr lang="en-US" sz="3200" smtClean="0"/>
              <a:t>Title of literary piece (epic poems are placed in quotation marks)</a:t>
            </a:r>
          </a:p>
          <a:p>
            <a:pPr lvl="2" eaLnBrk="1" hangingPunct="1">
              <a:lnSpc>
                <a:spcPct val="90000"/>
              </a:lnSpc>
            </a:pPr>
            <a:r>
              <a:rPr lang="en-US" sz="3200" smtClean="0"/>
              <a:t>Ex. “The Odyssey”</a:t>
            </a:r>
          </a:p>
          <a:p>
            <a:pPr lvl="1" eaLnBrk="1" hangingPunct="1">
              <a:lnSpc>
                <a:spcPct val="90000"/>
              </a:lnSpc>
            </a:pPr>
            <a:r>
              <a:rPr lang="en-US" sz="3200" smtClean="0"/>
              <a:t>Author’s name</a:t>
            </a:r>
          </a:p>
          <a:p>
            <a:pPr lvl="1" eaLnBrk="1" hangingPunct="1">
              <a:lnSpc>
                <a:spcPct val="90000"/>
              </a:lnSpc>
            </a:pPr>
            <a:r>
              <a:rPr lang="en-US" sz="3200" smtClean="0"/>
              <a:t>Thesis</a:t>
            </a:r>
          </a:p>
          <a:p>
            <a:pPr lvl="1" eaLnBrk="1" hangingPunct="1">
              <a:lnSpc>
                <a:spcPct val="90000"/>
              </a:lnSpc>
            </a:pPr>
            <a:r>
              <a:rPr lang="en-US" sz="3200" smtClean="0"/>
              <a:t>Statement of order (usually attached to the thesis)</a:t>
            </a:r>
          </a:p>
          <a:p>
            <a:pPr lvl="2" eaLnBrk="1" hangingPunct="1">
              <a:lnSpc>
                <a:spcPct val="90000"/>
              </a:lnSpc>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Introductory Paragraph</a:t>
            </a:r>
          </a:p>
        </p:txBody>
      </p:sp>
      <p:sp>
        <p:nvSpPr>
          <p:cNvPr id="6147" name="Rectangle 3"/>
          <p:cNvSpPr>
            <a:spLocks noGrp="1" noChangeArrowheads="1"/>
          </p:cNvSpPr>
          <p:nvPr>
            <p:ph type="body" idx="1"/>
          </p:nvPr>
        </p:nvSpPr>
        <p:spPr>
          <a:xfrm>
            <a:off x="381000" y="1447800"/>
            <a:ext cx="8128000" cy="4648200"/>
          </a:xfrm>
        </p:spPr>
        <p:txBody>
          <a:bodyPr/>
          <a:lstStyle/>
          <a:p>
            <a:pPr marL="533400" indent="-533400" eaLnBrk="1" hangingPunct="1"/>
            <a:r>
              <a:rPr lang="en-US" sz="3600" smtClean="0"/>
              <a:t>First sentence = The Attention Getter.</a:t>
            </a:r>
            <a:r>
              <a:rPr lang="en-US" sz="2800" smtClean="0"/>
              <a:t> </a:t>
            </a:r>
          </a:p>
          <a:p>
            <a:pPr marL="914400" lvl="1" indent="-457200" eaLnBrk="1" hangingPunct="1"/>
            <a:r>
              <a:rPr lang="en-US" sz="3200" smtClean="0"/>
              <a:t>A sentence that serves two purposes:</a:t>
            </a:r>
          </a:p>
          <a:p>
            <a:pPr marL="1295400" lvl="2" indent="-381000" eaLnBrk="1" hangingPunct="1">
              <a:buFontTx/>
              <a:buAutoNum type="arabicPeriod"/>
            </a:pPr>
            <a:r>
              <a:rPr lang="en-US" sz="3000" smtClean="0"/>
              <a:t>Grab the attention of your audience</a:t>
            </a:r>
          </a:p>
          <a:p>
            <a:pPr marL="1295400" lvl="2" indent="-381000" eaLnBrk="1" hangingPunct="1">
              <a:buFontTx/>
              <a:buAutoNum type="arabicPeriod"/>
            </a:pPr>
            <a:r>
              <a:rPr lang="en-US" sz="3000" smtClean="0"/>
              <a:t>Give your audience a clue about what your paper is on</a:t>
            </a:r>
          </a:p>
          <a:p>
            <a:pPr marL="1295400" lvl="2" indent="-381000" eaLnBrk="1" hangingPunct="1">
              <a:buFontTx/>
              <a:buNone/>
            </a:pPr>
            <a:endParaRPr lang="en-US" sz="3000" smtClean="0"/>
          </a:p>
          <a:p>
            <a:pPr marL="914400" lvl="1" indent="-457200" eaLnBrk="1" hangingPunct="1"/>
            <a:r>
              <a:rPr lang="en-US" sz="3000" smtClean="0"/>
              <a:t>Make me (your audience) want to read your paper first!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Introductory Paragraph</a:t>
            </a:r>
          </a:p>
        </p:txBody>
      </p:sp>
      <p:sp>
        <p:nvSpPr>
          <p:cNvPr id="7171" name="Rectangle 3"/>
          <p:cNvSpPr>
            <a:spLocks noGrp="1" noChangeArrowheads="1"/>
          </p:cNvSpPr>
          <p:nvPr>
            <p:ph type="body" sz="half" idx="1"/>
          </p:nvPr>
        </p:nvSpPr>
        <p:spPr>
          <a:xfrm>
            <a:off x="685800" y="1752600"/>
            <a:ext cx="6324600" cy="4648200"/>
          </a:xfrm>
        </p:spPr>
        <p:txBody>
          <a:bodyPr/>
          <a:lstStyle/>
          <a:p>
            <a:pPr eaLnBrk="1" hangingPunct="1"/>
            <a:r>
              <a:rPr lang="en-US" sz="3600" smtClean="0"/>
              <a:t>Example attention getters:</a:t>
            </a:r>
          </a:p>
          <a:p>
            <a:pPr lvl="1" eaLnBrk="1" hangingPunct="1"/>
            <a:r>
              <a:rPr lang="en-US" sz="3200" smtClean="0"/>
              <a:t>An interesting fact</a:t>
            </a:r>
          </a:p>
          <a:p>
            <a:pPr lvl="1" eaLnBrk="1" hangingPunct="1"/>
            <a:r>
              <a:rPr lang="en-US" sz="3200" smtClean="0"/>
              <a:t>A quote</a:t>
            </a:r>
          </a:p>
          <a:p>
            <a:pPr lvl="1" eaLnBrk="1" hangingPunct="1"/>
            <a:r>
              <a:rPr lang="en-US" sz="3200" smtClean="0"/>
              <a:t>An anecdote (a short story)</a:t>
            </a:r>
          </a:p>
          <a:p>
            <a:pPr lvl="1" eaLnBrk="1" hangingPunct="1"/>
            <a:r>
              <a:rPr lang="en-US" sz="3200" smtClean="0"/>
              <a:t>A statistic</a:t>
            </a:r>
          </a:p>
          <a:p>
            <a:pPr lvl="1" eaLnBrk="1" hangingPunct="1"/>
            <a:r>
              <a:rPr lang="en-US" sz="3200" smtClean="0"/>
              <a:t>A shocking statement</a:t>
            </a:r>
          </a:p>
        </p:txBody>
      </p:sp>
      <p:pic>
        <p:nvPicPr>
          <p:cNvPr id="7172" name="Picture 4" descr="MCBD07155_0000[1]"/>
          <p:cNvPicPr>
            <a:picLocks noGrp="1" noChangeAspect="1" noChangeArrowheads="1"/>
          </p:cNvPicPr>
          <p:nvPr>
            <p:ph sz="half" idx="2"/>
          </p:nvPr>
        </p:nvPicPr>
        <p:blipFill>
          <a:blip r:embed="rId2" cstate="print"/>
          <a:srcRect/>
          <a:stretch>
            <a:fillRect/>
          </a:stretch>
        </p:blipFill>
        <p:spPr>
          <a:xfrm>
            <a:off x="6096000" y="3429000"/>
            <a:ext cx="2414588" cy="266700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Introductory Paragraph</a:t>
            </a:r>
          </a:p>
        </p:txBody>
      </p:sp>
      <p:sp>
        <p:nvSpPr>
          <p:cNvPr id="8195" name="Rectangle 3"/>
          <p:cNvSpPr>
            <a:spLocks noGrp="1" noChangeArrowheads="1"/>
          </p:cNvSpPr>
          <p:nvPr>
            <p:ph type="body" idx="1"/>
          </p:nvPr>
        </p:nvSpPr>
        <p:spPr>
          <a:xfrm>
            <a:off x="228600" y="1600200"/>
            <a:ext cx="8458200" cy="4775200"/>
          </a:xfrm>
        </p:spPr>
        <p:txBody>
          <a:bodyPr/>
          <a:lstStyle/>
          <a:p>
            <a:pPr marL="609600" indent="-609600" eaLnBrk="1" hangingPunct="1">
              <a:buFontTx/>
              <a:buNone/>
            </a:pPr>
            <a:r>
              <a:rPr lang="en-US" sz="3600" smtClean="0"/>
              <a:t>Thesis Statements have two functions:</a:t>
            </a:r>
          </a:p>
          <a:p>
            <a:pPr marL="609600" indent="-609600" eaLnBrk="1" hangingPunct="1">
              <a:buFontTx/>
              <a:buAutoNum type="arabicPeriod"/>
            </a:pPr>
            <a:r>
              <a:rPr lang="en-US" sz="3600" smtClean="0"/>
              <a:t>To preview the topic being discussed </a:t>
            </a:r>
          </a:p>
          <a:p>
            <a:pPr marL="609600" indent="-609600" eaLnBrk="1" hangingPunct="1">
              <a:buFontTx/>
              <a:buAutoNum type="arabicPeriod"/>
            </a:pPr>
            <a:r>
              <a:rPr lang="en-US" sz="3600" smtClean="0"/>
              <a:t>To make a claim about that topic. </a:t>
            </a:r>
          </a:p>
          <a:p>
            <a:pPr marL="990600" lvl="1" indent="-533400" eaLnBrk="1" hangingPunct="1"/>
            <a:r>
              <a:rPr lang="en-US" sz="3600" smtClean="0"/>
              <a:t>A thesis must make a claim that is arguable; therefore, it cannot be a fact. If someone cannot disagree, then it is not a thesis.</a:t>
            </a:r>
            <a:br>
              <a:rPr lang="en-US" sz="3600" smtClean="0"/>
            </a:br>
            <a:r>
              <a:rPr lang="en-US"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Example</a:t>
            </a:r>
          </a:p>
        </p:txBody>
      </p:sp>
      <p:sp>
        <p:nvSpPr>
          <p:cNvPr id="9219" name="Rectangle 3"/>
          <p:cNvSpPr>
            <a:spLocks noGrp="1" noChangeArrowheads="1"/>
          </p:cNvSpPr>
          <p:nvPr>
            <p:ph type="body" idx="1"/>
          </p:nvPr>
        </p:nvSpPr>
        <p:spPr/>
        <p:txBody>
          <a:bodyPr/>
          <a:lstStyle/>
          <a:p>
            <a:pPr eaLnBrk="1" hangingPunct="1"/>
            <a:r>
              <a:rPr lang="en-US" smtClean="0"/>
              <a:t>If this is your assignment:</a:t>
            </a:r>
          </a:p>
          <a:p>
            <a:pPr eaLnBrk="1" hangingPunct="1"/>
            <a:r>
              <a:rPr lang="en-US" sz="3600" smtClean="0">
                <a:latin typeface="Rockwell Extra Bold" pitchFamily="18" charset="0"/>
              </a:rPr>
              <a:t>Choose a character from a work of literature who can be defined as an epic hero and explain how he/she fits this definition. Give at least three examples for support.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Example: Thesis</a:t>
            </a:r>
          </a:p>
        </p:txBody>
      </p:sp>
      <p:sp>
        <p:nvSpPr>
          <p:cNvPr id="10243" name="Rectangle 3"/>
          <p:cNvSpPr>
            <a:spLocks noGrp="1" noChangeArrowheads="1"/>
          </p:cNvSpPr>
          <p:nvPr>
            <p:ph type="body" idx="1"/>
          </p:nvPr>
        </p:nvSpPr>
        <p:spPr/>
        <p:txBody>
          <a:bodyPr/>
          <a:lstStyle/>
          <a:p>
            <a:pPr eaLnBrk="1" hangingPunct="1"/>
            <a:r>
              <a:rPr lang="en-US" smtClean="0"/>
              <a:t>To create your thesis, rework the question:</a:t>
            </a:r>
          </a:p>
          <a:p>
            <a:pPr eaLnBrk="1" hangingPunct="1"/>
            <a:r>
              <a:rPr lang="en-US" sz="4400" smtClean="0">
                <a:latin typeface="Subway" pitchFamily="2" charset="0"/>
              </a:rPr>
              <a:t>In the movie, </a:t>
            </a:r>
            <a:r>
              <a:rPr lang="en-US" sz="4400" u="sng" smtClean="0">
                <a:latin typeface="Subway" pitchFamily="2" charset="0"/>
              </a:rPr>
              <a:t>Shrek</a:t>
            </a:r>
            <a:r>
              <a:rPr lang="en-US" sz="4400" smtClean="0">
                <a:latin typeface="Subway" pitchFamily="2" charset="0"/>
              </a:rPr>
              <a:t>, Shrek is an epic hero.</a:t>
            </a:r>
          </a:p>
          <a:p>
            <a:pPr eaLnBrk="1" hangingPunct="1"/>
            <a:r>
              <a:rPr lang="en-US" sz="6000" smtClean="0">
                <a:solidFill>
                  <a:srgbClr val="660066"/>
                </a:solidFill>
                <a:latin typeface="Subway" pitchFamily="2" charset="0"/>
              </a:rPr>
              <a:t>This is your thesis!</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Introductory Paragraph</a:t>
            </a:r>
          </a:p>
        </p:txBody>
      </p:sp>
      <p:sp>
        <p:nvSpPr>
          <p:cNvPr id="11267" name="Rectangle 3"/>
          <p:cNvSpPr>
            <a:spLocks noGrp="1" noChangeArrowheads="1"/>
          </p:cNvSpPr>
          <p:nvPr>
            <p:ph type="body" idx="1"/>
          </p:nvPr>
        </p:nvSpPr>
        <p:spPr/>
        <p:txBody>
          <a:bodyPr/>
          <a:lstStyle/>
          <a:p>
            <a:pPr eaLnBrk="1" hangingPunct="1">
              <a:buFontTx/>
              <a:buNone/>
            </a:pPr>
            <a:r>
              <a:rPr lang="en-US" smtClean="0"/>
              <a:t>Statement of Order: indirectly informs readers what they will find in each of your body paragraphs. It is usually attached at the end of the thesis statement.</a:t>
            </a:r>
          </a:p>
          <a:p>
            <a:pPr eaLnBrk="1" hangingPunct="1"/>
            <a:r>
              <a:rPr lang="en-US" sz="2800" smtClean="0"/>
              <a:t>In our example assignment, we are asked to give three examples of support for our thesis. These three examples are our statement of order!</a:t>
            </a:r>
          </a:p>
          <a:p>
            <a:pPr eaLnBrk="1" hangingPunct="1">
              <a:buFontTx/>
              <a:buNone/>
            </a:pPr>
            <a:endParaRPr lang="en-US" sz="2800" smtClean="0"/>
          </a:p>
        </p:txBody>
      </p:sp>
    </p:spTree>
  </p:cSld>
  <p:clrMapOvr>
    <a:masterClrMapping/>
  </p:clrMapOvr>
</p:sld>
</file>

<file path=ppt/theme/theme1.xml><?xml version="1.0" encoding="utf-8"?>
<a:theme xmlns:a="http://schemas.openxmlformats.org/drawingml/2006/main" name="Quill design template">
  <a:themeElements>
    <a:clrScheme name="Quill design 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fontScheme name="Quill design templat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ill design templat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Quill design templat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uill design templat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Quill design templat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Quill design templat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uill design templat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uill design 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Quill design template</Template>
  <TotalTime>171</TotalTime>
  <Words>832</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Quill design template</vt:lpstr>
      <vt:lpstr>Elements of a Paper</vt:lpstr>
      <vt:lpstr>Introductory Paragraph </vt:lpstr>
      <vt:lpstr>Introductory Paragraph</vt:lpstr>
      <vt:lpstr>Introductory Paragraph</vt:lpstr>
      <vt:lpstr>Introductory Paragraph</vt:lpstr>
      <vt:lpstr>Introductory Paragraph</vt:lpstr>
      <vt:lpstr>Example</vt:lpstr>
      <vt:lpstr>Example: Thesis</vt:lpstr>
      <vt:lpstr>Introductory Paragraph</vt:lpstr>
      <vt:lpstr>Example: Statement of order</vt:lpstr>
      <vt:lpstr>Example: Statement of Order</vt:lpstr>
      <vt:lpstr>Introductory Paragraph</vt:lpstr>
      <vt:lpstr>Body Paragraphs</vt:lpstr>
      <vt:lpstr>Body Paragraphs</vt:lpstr>
      <vt:lpstr>Body Paragraph</vt:lpstr>
      <vt:lpstr>Direct Quotes</vt:lpstr>
      <vt:lpstr>Paraphrasing</vt:lpstr>
      <vt:lpstr>For MME Essays:</vt:lpstr>
      <vt:lpstr>Example of counterargument</vt:lpstr>
      <vt:lpstr>Concluding Paragraph</vt:lpstr>
      <vt:lpstr>Concluding Paragraph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 Paper</dc:title>
  <dc:creator>Lisa Wallis</dc:creator>
  <cp:lastModifiedBy>Dbarath</cp:lastModifiedBy>
  <cp:revision>8</cp:revision>
  <cp:lastPrinted>1601-01-01T00:00:00Z</cp:lastPrinted>
  <dcterms:created xsi:type="dcterms:W3CDTF">2006-11-27T22:10:20Z</dcterms:created>
  <dcterms:modified xsi:type="dcterms:W3CDTF">2014-09-24T12:19:35Z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