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5FD7-A637-46BE-9C70-A96A361DD77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3562-EFBA-43A6-8DDE-D862A4477B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5FD7-A637-46BE-9C70-A96A361DD77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3562-EFBA-43A6-8DDE-D862A4477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5FD7-A637-46BE-9C70-A96A361DD77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3562-EFBA-43A6-8DDE-D862A4477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5FD7-A637-46BE-9C70-A96A361DD77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3562-EFBA-43A6-8DDE-D862A4477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5FD7-A637-46BE-9C70-A96A361DD77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3562-EFBA-43A6-8DDE-D862A4477B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5FD7-A637-46BE-9C70-A96A361DD77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3562-EFBA-43A6-8DDE-D862A4477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5FD7-A637-46BE-9C70-A96A361DD77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3562-EFBA-43A6-8DDE-D862A4477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5FD7-A637-46BE-9C70-A96A361DD77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3562-EFBA-43A6-8DDE-D862A4477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5FD7-A637-46BE-9C70-A96A361DD77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3562-EFBA-43A6-8DDE-D862A4477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5FD7-A637-46BE-9C70-A96A361DD77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3562-EFBA-43A6-8DDE-D862A4477BA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91B5FD7-A637-46BE-9C70-A96A361DD77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C883562-EFBA-43A6-8DDE-D862A4477B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91B5FD7-A637-46BE-9C70-A96A361DD778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883562-EFBA-43A6-8DDE-D862A4477B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Looking at Movies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Actualities </a:t>
            </a:r>
            <a:r>
              <a:rPr lang="en-US" dirty="0" smtClean="0"/>
              <a:t>refers to the </a:t>
            </a:r>
            <a:r>
              <a:rPr lang="en-US" dirty="0" err="1" smtClean="0"/>
              <a:t>Lumiere</a:t>
            </a:r>
            <a:r>
              <a:rPr lang="en-US" dirty="0" smtClean="0"/>
              <a:t> brothers’ brief films of scenes of everyday life.</a:t>
            </a:r>
            <a:endParaRPr lang="en-US" dirty="0"/>
          </a:p>
        </p:txBody>
      </p:sp>
      <p:pic>
        <p:nvPicPr>
          <p:cNvPr id="9218" name="Picture 2" descr="C:\Users\dbarath\AppData\Local\Microsoft\Windows\Temporary Internet Files\Content.IE5\A2R72DS5\MC900040397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3581399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Antirealism</a:t>
            </a:r>
            <a:r>
              <a:rPr lang="en-US" dirty="0" smtClean="0"/>
              <a:t> is defined as an interest in or concern for the abstract, speculative, or fantastic.”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convincing appearance of truth is called:</a:t>
            </a:r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Verisimilitude</a:t>
            </a:r>
          </a:p>
        </p:txBody>
      </p:sp>
      <p:pic>
        <p:nvPicPr>
          <p:cNvPr id="10242" name="Picture 2" descr="C:\Users\dbarath\AppData\Local\Microsoft\Windows\Temporary Internet Files\Content.IE5\RS6H13DD\MC9004124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657600"/>
            <a:ext cx="4267200" cy="2918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Movies are:</a:t>
            </a:r>
          </a:p>
          <a:p>
            <a:r>
              <a:rPr lang="en-US" dirty="0" smtClean="0"/>
              <a:t>A complex artistic form</a:t>
            </a:r>
          </a:p>
          <a:p>
            <a:r>
              <a:rPr lang="en-US" dirty="0" smtClean="0"/>
              <a:t>A Global industry</a:t>
            </a:r>
          </a:p>
          <a:p>
            <a:r>
              <a:rPr lang="en-US" dirty="0" smtClean="0"/>
              <a:t>A popular art form</a:t>
            </a:r>
          </a:p>
          <a:p>
            <a:endParaRPr lang="en-US" dirty="0"/>
          </a:p>
        </p:txBody>
      </p:sp>
      <p:pic>
        <p:nvPicPr>
          <p:cNvPr id="1026" name="Picture 2" descr="C:\Users\dbarath\AppData\Local\Microsoft\Windows\Temporary Internet Files\Content.IE5\RS6H13DD\MC9002334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81200"/>
            <a:ext cx="34290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Content is the subject of an Art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Form is the means through which that subject is expressed</a:t>
            </a:r>
            <a:endParaRPr lang="en-US" dirty="0"/>
          </a:p>
        </p:txBody>
      </p:sp>
      <p:pic>
        <p:nvPicPr>
          <p:cNvPr id="2051" name="Picture 3" descr="C:\Users\dbarath\AppData\Local\Microsoft\Windows\Temporary Internet Files\Content.IE5\H2YORJMQ\MC9002289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124200"/>
            <a:ext cx="4572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object, document or secret within a story that is important to the characters, but turns out to less significant to the overall movie is called a:</a:t>
            </a:r>
          </a:p>
          <a:p>
            <a:r>
              <a:rPr lang="en-US" dirty="0" err="1" smtClean="0"/>
              <a:t>MacGuffin</a:t>
            </a:r>
            <a:endParaRPr lang="en-US" dirty="0"/>
          </a:p>
        </p:txBody>
      </p:sp>
      <p:pic>
        <p:nvPicPr>
          <p:cNvPr id="3074" name="Picture 2" descr="C:\Users\dbarath\AppData\Local\Microsoft\Windows\Temporary Internet Files\Content.IE5\H2YORJMQ\MC90034186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358896"/>
            <a:ext cx="3657600" cy="3270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human eye is similar to a camera because both the eye’s pupil and the camera lens can be adjusted for various light strengths and levels of brightness</a:t>
            </a:r>
            <a:endParaRPr lang="en-US" dirty="0"/>
          </a:p>
        </p:txBody>
      </p:sp>
      <p:pic>
        <p:nvPicPr>
          <p:cNvPr id="4099" name="Picture 3" descr="C:\Users\dbarath\AppData\Local\Microsoft\Windows\Temporary Internet Files\Content.IE5\H2YORJMQ\MC90043737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038600"/>
            <a:ext cx="4343400" cy="2206752"/>
          </a:xfrm>
          <a:prstGeom prst="rect">
            <a:avLst/>
          </a:prstGeom>
          <a:noFill/>
        </p:spPr>
      </p:pic>
      <p:pic>
        <p:nvPicPr>
          <p:cNvPr id="4100" name="Picture 4" descr="C:\Users\dbarath\AppData\Local\Microsoft\Windows\Temporary Internet Files\Content.IE5\H2YORJMQ\MC9002957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81400"/>
            <a:ext cx="2648139" cy="2491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Film images are made photographically</a:t>
            </a:r>
          </a:p>
          <a:p>
            <a:r>
              <a:rPr lang="en-US" dirty="0" smtClean="0"/>
              <a:t>Digital images are made electronically.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manipulation of time as well as space is a function of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editing</a:t>
            </a:r>
            <a:r>
              <a:rPr lang="en-US" dirty="0" smtClean="0"/>
              <a:t>, a filmic element.</a:t>
            </a:r>
            <a:endParaRPr lang="en-US" dirty="0"/>
          </a:p>
        </p:txBody>
      </p:sp>
      <p:pic>
        <p:nvPicPr>
          <p:cNvPr id="5122" name="Picture 2" descr="C:\Users\dbarath\AppData\Local\Microsoft\Windows\Temporary Internet Files\Content.IE5\RS6H13DD\MC90043162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581400"/>
            <a:ext cx="4495799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use of light and dark can effect the mood of a film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literal meaning of photography is, “writing with light.”</a:t>
            </a:r>
            <a:endParaRPr lang="en-US" dirty="0"/>
          </a:p>
        </p:txBody>
      </p:sp>
      <p:pic>
        <p:nvPicPr>
          <p:cNvPr id="6146" name="Picture 2" descr="C:\Users\dbarath\AppData\Local\Microsoft\Windows\Temporary Internet Files\Content.IE5\H2YORJMQ\MC9002505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124200"/>
            <a:ext cx="59436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Edweard</a:t>
            </a:r>
            <a:r>
              <a:rPr lang="en-US" dirty="0" smtClean="0"/>
              <a:t> </a:t>
            </a:r>
            <a:r>
              <a:rPr lang="en-US" dirty="0" err="1" smtClean="0"/>
              <a:t>Mybridge’s</a:t>
            </a:r>
            <a:r>
              <a:rPr lang="en-US" dirty="0" smtClean="0"/>
              <a:t> photos of a horse in motion are an early example of series photography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Camera</a:t>
            </a:r>
            <a:r>
              <a:rPr lang="en-US" dirty="0" smtClean="0"/>
              <a:t> exposes film to light, burning a negative image onto each frame of film</a:t>
            </a:r>
            <a:endParaRPr lang="en-US" dirty="0"/>
          </a:p>
        </p:txBody>
      </p:sp>
      <p:pic>
        <p:nvPicPr>
          <p:cNvPr id="7170" name="Picture 2" descr="C:\Users\dbarath\AppData\Local\Microsoft\Windows\Temporary Internet Files\Content.IE5\OLECXWUP\MC9003438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657600"/>
            <a:ext cx="5257800" cy="2203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first motion picture camera was the</a:t>
            </a:r>
          </a:p>
          <a:p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Kinetograph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Edison’s </a:t>
            </a:r>
            <a:r>
              <a:rPr lang="en-US" dirty="0" err="1" smtClean="0"/>
              <a:t>kinetograph</a:t>
            </a:r>
            <a:r>
              <a:rPr lang="en-US" dirty="0" smtClean="0"/>
              <a:t> made the first motion picture called – </a:t>
            </a:r>
          </a:p>
          <a:p>
            <a:r>
              <a:rPr lang="en-US" dirty="0" smtClean="0"/>
              <a:t>Edison </a:t>
            </a:r>
            <a:r>
              <a:rPr lang="en-US" dirty="0" err="1" smtClean="0"/>
              <a:t>Kinetoscope</a:t>
            </a:r>
            <a:r>
              <a:rPr lang="en-US" dirty="0" smtClean="0"/>
              <a:t> Record of a Sneeze.</a:t>
            </a:r>
            <a:endParaRPr lang="en-US" dirty="0"/>
          </a:p>
        </p:txBody>
      </p:sp>
      <p:pic>
        <p:nvPicPr>
          <p:cNvPr id="8194" name="Picture 2" descr="C:\Users\dbarath\AppData\Local\Microsoft\Windows\Temporary Internet Files\Content.IE5\RS6H13DD\MC9002327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267200"/>
            <a:ext cx="3886200" cy="1855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</TotalTime>
  <Words>268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Looking at Movies </vt:lpstr>
      <vt:lpstr>Chapter 1</vt:lpstr>
      <vt:lpstr>Chapter 1</vt:lpstr>
      <vt:lpstr>Chapter 1</vt:lpstr>
      <vt:lpstr>Chapter 1</vt:lpstr>
      <vt:lpstr>Chapter 1</vt:lpstr>
      <vt:lpstr>Chapter 1</vt:lpstr>
      <vt:lpstr>Chapter 1</vt:lpstr>
      <vt:lpstr>Chapter 1</vt:lpstr>
      <vt:lpstr>Chapter 1</vt:lpstr>
      <vt:lpstr>Chapter 1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at Movies</dc:title>
  <dc:creator>dawn marie barath</dc:creator>
  <cp:lastModifiedBy>dawn marie barath</cp:lastModifiedBy>
  <cp:revision>5</cp:revision>
  <dcterms:created xsi:type="dcterms:W3CDTF">2012-09-20T16:46:22Z</dcterms:created>
  <dcterms:modified xsi:type="dcterms:W3CDTF">2012-09-20T17:27:14Z</dcterms:modified>
</cp:coreProperties>
</file>