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8" r:id="rId8"/>
    <p:sldId id="261" r:id="rId9"/>
    <p:sldId id="262" r:id="rId10"/>
    <p:sldId id="263" r:id="rId11"/>
    <p:sldId id="264" r:id="rId12"/>
    <p:sldId id="265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27" autoAdjust="0"/>
  </p:normalViewPr>
  <p:slideViewPr>
    <p:cSldViewPr>
      <p:cViewPr varScale="1">
        <p:scale>
          <a:sx n="103" d="100"/>
          <a:sy n="103" d="100"/>
        </p:scale>
        <p:origin x="-1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ED1E1-7B2C-456D-8931-0A622E8CD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876EE-C809-4D52-B097-D08C2FE15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FC2E6-B9CA-48C7-B718-3A5444EEA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5A766-DCD2-4F40-9296-F9CDD8C4D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388B9-2A49-40CE-8AC1-A1F7FAC3D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C7CD2-3C8E-4860-9AAF-CC82059687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FF6DA-95F1-4C62-8984-D1DCF89E3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0977F-1027-479A-9D15-A2D4B67AF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0651-DAA2-4040-A40B-879D506B4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1F962-AAC6-45EB-B34F-ACB52DF4B3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2E045-238C-4CC3-88AB-C717FECEA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AD985-C12D-4F4D-A515-6CBAE6FF2B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1602BC7-8F4A-4420-960E-CB7286070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utura" pitchFamily="1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utura" pitchFamily="1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utura" pitchFamily="1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utura" pitchFamily="1" charset="0"/>
          <a:ea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utura" pitchFamily="1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utura" pitchFamily="1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utura" pitchFamily="1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utura" pitchFamily="1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£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¤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¥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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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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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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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Geoffrey_Chaucer_(17th_century)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133600"/>
            <a:ext cx="7772400" cy="1447800"/>
          </a:xfrm>
        </p:spPr>
        <p:txBody>
          <a:bodyPr/>
          <a:lstStyle/>
          <a:p>
            <a:pPr eaLnBrk="1" hangingPunct="1"/>
            <a:r>
              <a:rPr kumimoji="0" lang="en-US" sz="4800" b="1" i="1" smtClean="0">
                <a:latin typeface="Harrington" pitchFamily="82" charset="0"/>
              </a:rPr>
              <a:t>The Canterbury Tales</a:t>
            </a:r>
            <a:br>
              <a:rPr kumimoji="0" lang="en-US" sz="4800" b="1" i="1" smtClean="0">
                <a:latin typeface="Harrington" pitchFamily="82" charset="0"/>
              </a:rPr>
            </a:br>
            <a:r>
              <a:rPr kumimoji="0" lang="en-US" sz="4800" b="1" i="1" smtClean="0">
                <a:latin typeface="Harrington" pitchFamily="82" charset="0"/>
              </a:rPr>
              <a:t>~</a:t>
            </a:r>
            <a:r>
              <a:rPr kumimoji="0" lang="en-US" sz="4800" b="1" smtClean="0">
                <a:latin typeface="Harrington" pitchFamily="82" charset="0"/>
              </a:rPr>
              <a:t>Geoffrey Chaucer~</a:t>
            </a:r>
            <a:endParaRPr kumimoji="0" lang="en-US" sz="4800" b="1" i="1" smtClean="0">
              <a:latin typeface="Harrington" pitchFamily="82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Harrington" pitchFamily="82" charset="0"/>
              </a:rPr>
              <a:t>The Prologue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Chaucer’s characterization was unlike anything ever written before.</a:t>
            </a:r>
          </a:p>
          <a:p>
            <a:pPr eaLnBrk="1" hangingPunct="1"/>
            <a:r>
              <a:rPr lang="en-US" b="1" smtClean="0"/>
              <a:t>He creates a human encyclopedia by describing physical, social mannerisms, beliefs, and morals of each character. 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Harrington" pitchFamily="82" charset="0"/>
              </a:rPr>
              <a:t>The Characters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After the pilgrims are introduced in the prologue each character tells his or her own tale.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Harrington" pitchFamily="82" charset="0"/>
              </a:rPr>
              <a:t>Themes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smtClean="0"/>
              <a:t>Marriage-Chaucer was obsessed with relationships between men &amp; women</a:t>
            </a:r>
          </a:p>
          <a:p>
            <a:pPr eaLnBrk="1" hangingPunct="1">
              <a:buFont typeface="Wingdings" pitchFamily="2" charset="2"/>
              <a:buNone/>
            </a:pPr>
            <a:endParaRPr lang="en-US" sz="2800" b="1" smtClean="0"/>
          </a:p>
          <a:p>
            <a:pPr eaLnBrk="1" hangingPunct="1"/>
            <a:r>
              <a:rPr lang="en-US" sz="2800" b="1" smtClean="0"/>
              <a:t>Beast tales-  Several character either acted like animals or were compared to and described with animal characteristics.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Harrington" pitchFamily="82" charset="0"/>
              </a:rPr>
              <a:t>The Poems </a:t>
            </a:r>
            <a:endParaRPr lang="en-US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Originally Chaucer set out to write approximately 120 tales but ended up with the 22 we have today.</a:t>
            </a:r>
            <a:endParaRPr lang="en-U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Harrington" pitchFamily="82" charset="0"/>
              </a:rPr>
              <a:t>St. Thomas a’ Becket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smtClean="0"/>
              <a:t>Born – 1118 (date unknown)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Died - Dec. 29th 1170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/>
              <a:t>The Archbishop of Canterbury (England)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/>
              <a:t>Becket disagreed with King Henry II and was murdered in Canterbury Cathedral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/>
              <a:t>There have been several miracles in this cathedral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Harrington" pitchFamily="82" charset="0"/>
              </a:rPr>
              <a:t>St. Thomas a’ Becket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After all the miracles, a shrine was put up in the cathedral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smtClean="0"/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Becket was canonized a saint			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People set out on a pilgrimage, to Canterbury Cathedral to pay homage to the shire of St. Thomas a’ Becket.  Some believed that shrine had healing powers</a:t>
            </a:r>
            <a:endParaRPr lang="en-US" sz="2800" b="1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Harrington" pitchFamily="82" charset="0"/>
              </a:rPr>
              <a:t>Geoffrey Chaucer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smtClean="0"/>
              <a:t>1387 Chaucer wrote a free-verse poem about a pilgrimage to St. Thomas a’ Becket’s shrine.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i="1" smtClean="0"/>
              <a:t>The Canterbury Tales</a:t>
            </a:r>
          </a:p>
          <a:p>
            <a:pPr eaLnBrk="1" hangingPunct="1">
              <a:buFont typeface="Wingdings" pitchFamily="2" charset="2"/>
              <a:buNone/>
            </a:pPr>
            <a:endParaRPr lang="en-US" sz="2000" i="1" smtClean="0"/>
          </a:p>
        </p:txBody>
      </p:sp>
      <p:pic>
        <p:nvPicPr>
          <p:cNvPr id="6148" name="Picture 5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3670300"/>
            <a:ext cx="3276600" cy="3111500"/>
          </a:xfrm>
        </p:spPr>
      </p:pic>
      <p:pic>
        <p:nvPicPr>
          <p:cNvPr id="6149" name="Picture 6" descr="http://upload.wikimedia.org/wikipedia/commons/thumb/7/72/Geoffrey_Chaucer_%2817th_century%29.jpg/240px-Geoffrey_Chaucer_%2817th_century%29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2057400"/>
            <a:ext cx="3287713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i="1" smtClean="0">
                <a:latin typeface="Harrington" pitchFamily="82" charset="0"/>
              </a:rPr>
              <a:t>Canterbury Tales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3429000"/>
          </a:xfrm>
        </p:spPr>
        <p:txBody>
          <a:bodyPr/>
          <a:lstStyle/>
          <a:p>
            <a:pPr algn="l" eaLnBrk="1" hangingPunct="1"/>
            <a:r>
              <a:rPr lang="en-US" b="1" smtClean="0"/>
              <a:t>Setting: April, The Tabard Inn</a:t>
            </a:r>
          </a:p>
          <a:p>
            <a:pPr algn="l" eaLnBrk="1" hangingPunct="1"/>
            <a:endParaRPr lang="en-US" b="1" smtClean="0"/>
          </a:p>
          <a:p>
            <a:pPr algn="l" eaLnBrk="1" hangingPunct="1"/>
            <a:r>
              <a:rPr lang="en-US" b="1" smtClean="0"/>
              <a:t>“Prologue”- 29 pilgrims, the narrator, and the inn host are introduced.</a:t>
            </a:r>
          </a:p>
          <a:p>
            <a:pPr algn="l" eaLnBrk="1" hangingPunct="1"/>
            <a:endParaRPr lang="en-U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southeast_ma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85813" y="1552575"/>
            <a:ext cx="8053387" cy="3933825"/>
          </a:xfrm>
          <a:noFill/>
        </p:spPr>
      </p:pic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2286000" y="5943600"/>
            <a:ext cx="4876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t"/>
            <a:r>
              <a:rPr lang="en-US" b="1"/>
              <a:t> Canterbury, United Kingdom</a:t>
            </a:r>
          </a:p>
          <a:p>
            <a:pPr fontAlgn="t"/>
            <a:r>
              <a:rPr lang="en-US"/>
              <a:t/>
            </a:r>
            <a:br>
              <a:rPr lang="en-US"/>
            </a:br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9220" name="Picture 2" descr="http://ecx.images-amazon.com/images/I/61wIwIEj1sL._SL500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865188"/>
            <a:ext cx="6781800" cy="576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Harrington" pitchFamily="82" charset="0"/>
              </a:rPr>
              <a:t>The Prologue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 eaLnBrk="1" hangingPunct="1"/>
            <a:r>
              <a:rPr lang="en-US" b="1" smtClean="0"/>
              <a:t>The 29 are spending the night at the Tabard Inn.</a:t>
            </a:r>
          </a:p>
          <a:p>
            <a:pPr eaLnBrk="1" hangingPunct="1"/>
            <a:r>
              <a:rPr lang="en-US" b="1" smtClean="0"/>
              <a:t>The Narrator says he will describe and repeat everything he hears no matter how offensive.</a:t>
            </a:r>
          </a:p>
          <a:p>
            <a:pPr eaLnBrk="1" hangingPunct="1"/>
            <a:r>
              <a:rPr lang="en-US" b="1" smtClean="0"/>
              <a:t>The Host proposes that each pilgrim tell 2 tales on the way there and back.</a:t>
            </a:r>
          </a:p>
          <a:p>
            <a:pPr eaLnBrk="1" hangingPunct="1"/>
            <a:r>
              <a:rPr lang="en-US" b="1" smtClean="0"/>
              <a:t>The best tale will win dinner at the Inn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Harrington" pitchFamily="82" charset="0"/>
              </a:rPr>
              <a:t>The Prologue</a:t>
            </a:r>
            <a:r>
              <a:rPr lang="en-US" smtClean="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The pilgrims are made up of all 3 divisions of class in medieval society: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		Feudal class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		The Church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		Merchant class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apanese Art">
  <a:themeElements>
    <a:clrScheme name="Japanese Art 1">
      <a:dk1>
        <a:srgbClr val="000000"/>
      </a:dk1>
      <a:lt1>
        <a:srgbClr val="D9C641"/>
      </a:lt1>
      <a:dk2>
        <a:srgbClr val="23005F"/>
      </a:dk2>
      <a:lt2>
        <a:srgbClr val="808080"/>
      </a:lt2>
      <a:accent1>
        <a:srgbClr val="C70000"/>
      </a:accent1>
      <a:accent2>
        <a:srgbClr val="5554FF"/>
      </a:accent2>
      <a:accent3>
        <a:srgbClr val="E9DFB0"/>
      </a:accent3>
      <a:accent4>
        <a:srgbClr val="000000"/>
      </a:accent4>
      <a:accent5>
        <a:srgbClr val="E0AAAA"/>
      </a:accent5>
      <a:accent6>
        <a:srgbClr val="4C4BE7"/>
      </a:accent6>
      <a:hlink>
        <a:srgbClr val="009999"/>
      </a:hlink>
      <a:folHlink>
        <a:srgbClr val="99CC00"/>
      </a:folHlink>
    </a:clrScheme>
    <a:fontScheme name="Japanese Art">
      <a:majorFont>
        <a:latin typeface="Futura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Japanese Art 1">
        <a:dk1>
          <a:srgbClr val="000000"/>
        </a:dk1>
        <a:lt1>
          <a:srgbClr val="D9C641"/>
        </a:lt1>
        <a:dk2>
          <a:srgbClr val="23005F"/>
        </a:dk2>
        <a:lt2>
          <a:srgbClr val="808080"/>
        </a:lt2>
        <a:accent1>
          <a:srgbClr val="C70000"/>
        </a:accent1>
        <a:accent2>
          <a:srgbClr val="5554FF"/>
        </a:accent2>
        <a:accent3>
          <a:srgbClr val="E9DFB0"/>
        </a:accent3>
        <a:accent4>
          <a:srgbClr val="000000"/>
        </a:accent4>
        <a:accent5>
          <a:srgbClr val="E0AAAA"/>
        </a:accent5>
        <a:accent6>
          <a:srgbClr val="4C4B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4065</TotalTime>
  <Words>296</Words>
  <Application>Microsoft Office PowerPoint</Application>
  <PresentationFormat>On-screen Show (4:3)</PresentationFormat>
  <Paragraphs>45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ＭＳ Ｐゴシック</vt:lpstr>
      <vt:lpstr>Futura</vt:lpstr>
      <vt:lpstr>Wingdings</vt:lpstr>
      <vt:lpstr>Calibri</vt:lpstr>
      <vt:lpstr>Harrington</vt:lpstr>
      <vt:lpstr>Japanese Art</vt:lpstr>
      <vt:lpstr>The Canterbury Tales ~Geoffrey Chaucer~</vt:lpstr>
      <vt:lpstr>St. Thomas a’ Becket</vt:lpstr>
      <vt:lpstr>St. Thomas a’ Becket</vt:lpstr>
      <vt:lpstr>Geoffrey Chaucer</vt:lpstr>
      <vt:lpstr>Canterbury Tales</vt:lpstr>
      <vt:lpstr>Slide 6</vt:lpstr>
      <vt:lpstr>Slide 7</vt:lpstr>
      <vt:lpstr>The Prologue</vt:lpstr>
      <vt:lpstr>The Prologue </vt:lpstr>
      <vt:lpstr>The Prologue</vt:lpstr>
      <vt:lpstr>The Characters</vt:lpstr>
      <vt:lpstr>Themes</vt:lpstr>
      <vt:lpstr>The Poems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Geoffrey Chaucer</dc:title>
  <dc:creator>Mt. Miguel</dc:creator>
  <cp:lastModifiedBy>Dbarath</cp:lastModifiedBy>
  <cp:revision>21</cp:revision>
  <dcterms:created xsi:type="dcterms:W3CDTF">2007-09-14T03:52:36Z</dcterms:created>
  <dcterms:modified xsi:type="dcterms:W3CDTF">2015-09-29T18:37:43Z</dcterms:modified>
</cp:coreProperties>
</file>